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96" r:id="rId2"/>
    <p:sldId id="302" r:id="rId3"/>
    <p:sldId id="292" r:id="rId4"/>
    <p:sldId id="282" r:id="rId5"/>
    <p:sldId id="285" r:id="rId6"/>
    <p:sldId id="290" r:id="rId7"/>
    <p:sldId id="283" r:id="rId8"/>
    <p:sldId id="291" r:id="rId9"/>
    <p:sldId id="293" r:id="rId10"/>
    <p:sldId id="298" r:id="rId11"/>
    <p:sldId id="29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56F"/>
    <a:srgbClr val="212C62"/>
    <a:srgbClr val="014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BACC8F-8CDD-4E16-9A02-A45380FBAF65}" v="3" dt="2023-02-21T12:56:12.6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4"/>
    <p:restoredTop sz="96327"/>
  </p:normalViewPr>
  <p:slideViewPr>
    <p:cSldViewPr snapToGrid="0">
      <p:cViewPr varScale="1">
        <p:scale>
          <a:sx n="96" d="100"/>
          <a:sy n="96" d="100"/>
        </p:scale>
        <p:origin x="5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86CC3-DB53-6247-91E5-2301FC74663E}" type="datetimeFigureOut">
              <a:rPr lang="en-US" smtClean="0"/>
              <a:t>2/23/2023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91A77-F554-2843-863E-1209C5588F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50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Gradient Logo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68E2E37F-614B-357E-40EE-7B61C130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559" y="2359465"/>
            <a:ext cx="6467501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the title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4DF463C-858E-E620-1C5F-685A87BEE8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988559" y="3918245"/>
            <a:ext cx="6467501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the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4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Squares Logo Left">
    <p:bg>
      <p:bgPr>
        <a:solidFill>
          <a:srgbClr val="014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211748B-6896-9AF5-F624-526EA7809449}"/>
              </a:ext>
            </a:extLst>
          </p:cNvPr>
          <p:cNvSpPr/>
          <p:nvPr userDrawn="1"/>
        </p:nvSpPr>
        <p:spPr>
          <a:xfrm>
            <a:off x="4198042" y="0"/>
            <a:ext cx="7993958" cy="68580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6E8BCA-AC62-55A9-F1AF-E863B8E4F1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988559" y="3918245"/>
            <a:ext cx="6451599" cy="48013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the subtitle</a:t>
            </a:r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90E3939B-8479-748E-5CB2-D840C6B01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559" y="2359465"/>
            <a:ext cx="6467501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the title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16E24-8C13-2306-7A89-0CAD80D66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295" y="666031"/>
            <a:ext cx="3241313" cy="8639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2B7F74-4BBB-159F-26DC-BE6CB103DB4E}"/>
              </a:ext>
            </a:extLst>
          </p:cNvPr>
          <p:cNvSpPr/>
          <p:nvPr userDrawn="1"/>
        </p:nvSpPr>
        <p:spPr>
          <a:xfrm>
            <a:off x="3290008" y="18165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8212F-0AB9-7AB7-9B75-F188B0298F5A}"/>
              </a:ext>
            </a:extLst>
          </p:cNvPr>
          <p:cNvSpPr/>
          <p:nvPr userDrawn="1"/>
        </p:nvSpPr>
        <p:spPr>
          <a:xfrm>
            <a:off x="3290008" y="2723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DE1F7F-B9FD-D048-93F9-17C7A2E6F273}"/>
              </a:ext>
            </a:extLst>
          </p:cNvPr>
          <p:cNvSpPr/>
          <p:nvPr userDrawn="1"/>
        </p:nvSpPr>
        <p:spPr>
          <a:xfrm>
            <a:off x="3290008" y="36453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E1245-2ED0-352E-43CC-B72AA386487D}"/>
              </a:ext>
            </a:extLst>
          </p:cNvPr>
          <p:cNvSpPr/>
          <p:nvPr userDrawn="1"/>
        </p:nvSpPr>
        <p:spPr>
          <a:xfrm>
            <a:off x="3290008" y="45522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298CCB-7284-CECF-88E9-98CDA60E6280}"/>
              </a:ext>
            </a:extLst>
          </p:cNvPr>
          <p:cNvSpPr/>
          <p:nvPr userDrawn="1"/>
        </p:nvSpPr>
        <p:spPr>
          <a:xfrm>
            <a:off x="3290008" y="54741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B5D19-0276-B83A-8B6D-BF9CD1BF23F8}"/>
              </a:ext>
            </a:extLst>
          </p:cNvPr>
          <p:cNvSpPr/>
          <p:nvPr userDrawn="1"/>
        </p:nvSpPr>
        <p:spPr>
          <a:xfrm>
            <a:off x="3290008" y="639602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FF38EA-2D1E-C08D-6988-C981DF5D3CCD}"/>
              </a:ext>
            </a:extLst>
          </p:cNvPr>
          <p:cNvSpPr/>
          <p:nvPr userDrawn="1"/>
        </p:nvSpPr>
        <p:spPr>
          <a:xfrm>
            <a:off x="2831522" y="5009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BDA77-5B17-C21D-1BFF-ABF05179C788}"/>
              </a:ext>
            </a:extLst>
          </p:cNvPr>
          <p:cNvSpPr/>
          <p:nvPr userDrawn="1"/>
        </p:nvSpPr>
        <p:spPr>
          <a:xfrm>
            <a:off x="3740842" y="5009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3C1BE6-046F-D00A-BDD4-80026FB8BD60}"/>
              </a:ext>
            </a:extLst>
          </p:cNvPr>
          <p:cNvSpPr/>
          <p:nvPr userDrawn="1"/>
        </p:nvSpPr>
        <p:spPr>
          <a:xfrm>
            <a:off x="2831522" y="22713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48778-D5E0-A216-47E6-6D246791DF48}"/>
              </a:ext>
            </a:extLst>
          </p:cNvPr>
          <p:cNvSpPr/>
          <p:nvPr userDrawn="1"/>
        </p:nvSpPr>
        <p:spPr>
          <a:xfrm>
            <a:off x="3740842" y="22713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94AE22-8F67-BDC9-ED22-B91C7B970F39}"/>
              </a:ext>
            </a:extLst>
          </p:cNvPr>
          <p:cNvSpPr/>
          <p:nvPr userDrawn="1"/>
        </p:nvSpPr>
        <p:spPr>
          <a:xfrm>
            <a:off x="3740842" y="31806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716C72-2886-DA7B-462D-67812B0A7711}"/>
              </a:ext>
            </a:extLst>
          </p:cNvPr>
          <p:cNvSpPr/>
          <p:nvPr userDrawn="1"/>
        </p:nvSpPr>
        <p:spPr>
          <a:xfrm>
            <a:off x="3740842" y="41001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2CECAC-95D5-74CA-0618-4377051F5886}"/>
              </a:ext>
            </a:extLst>
          </p:cNvPr>
          <p:cNvSpPr/>
          <p:nvPr userDrawn="1"/>
        </p:nvSpPr>
        <p:spPr>
          <a:xfrm>
            <a:off x="3740842" y="59289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3322ED-2346-713E-BA0D-823B8D4DA691}"/>
              </a:ext>
            </a:extLst>
          </p:cNvPr>
          <p:cNvSpPr/>
          <p:nvPr userDrawn="1"/>
        </p:nvSpPr>
        <p:spPr>
          <a:xfrm>
            <a:off x="2364162" y="59238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47BE6B-A7DC-1C5E-265A-FF4F7FF4DB46}"/>
              </a:ext>
            </a:extLst>
          </p:cNvPr>
          <p:cNvSpPr/>
          <p:nvPr userDrawn="1"/>
        </p:nvSpPr>
        <p:spPr>
          <a:xfrm>
            <a:off x="2364162" y="31806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5EB51C-751F-5E76-A126-E65A58CA7D72}"/>
              </a:ext>
            </a:extLst>
          </p:cNvPr>
          <p:cNvSpPr/>
          <p:nvPr userDrawn="1"/>
        </p:nvSpPr>
        <p:spPr>
          <a:xfrm>
            <a:off x="3740842" y="44759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A1DCD4-B05D-C7A4-7566-CF98A680F8C5}"/>
              </a:ext>
            </a:extLst>
          </p:cNvPr>
          <p:cNvSpPr/>
          <p:nvPr userDrawn="1"/>
        </p:nvSpPr>
        <p:spPr>
          <a:xfrm>
            <a:off x="3740842" y="13569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060D8E-BC5D-7BB6-DE6F-CAFACE368708}"/>
              </a:ext>
            </a:extLst>
          </p:cNvPr>
          <p:cNvSpPr/>
          <p:nvPr userDrawn="1"/>
        </p:nvSpPr>
        <p:spPr>
          <a:xfrm>
            <a:off x="4198042" y="43743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8779F5-028C-32E3-BEBF-60A7FA915FF3}"/>
              </a:ext>
            </a:extLst>
          </p:cNvPr>
          <p:cNvSpPr/>
          <p:nvPr userDrawn="1"/>
        </p:nvSpPr>
        <p:spPr>
          <a:xfrm>
            <a:off x="4198042" y="318063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90845-37FA-1B39-F80E-72727285C30D}"/>
              </a:ext>
            </a:extLst>
          </p:cNvPr>
          <p:cNvSpPr/>
          <p:nvPr userDrawn="1"/>
        </p:nvSpPr>
        <p:spPr>
          <a:xfrm>
            <a:off x="4198042" y="593907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1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Gradient Logo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3">
            <a:extLst>
              <a:ext uri="{FF2B5EF4-FFF2-40B4-BE49-F238E27FC236}">
                <a16:creationId xmlns:a16="http://schemas.microsoft.com/office/drawing/2014/main" id="{68E2E37F-614B-357E-40EE-7B61C1302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559" y="2359465"/>
            <a:ext cx="6467501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the title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4DF463C-858E-E620-1C5F-685A87BEE80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988559" y="3918245"/>
            <a:ext cx="6467501" cy="4801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the subtitle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489DC-5A79-F448-ED6A-B86E141CB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6956" y="6012686"/>
            <a:ext cx="1783202" cy="47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4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End Squares Logo Right">
    <p:bg>
      <p:bgPr>
        <a:solidFill>
          <a:srgbClr val="014F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5211748B-6896-9AF5-F624-526EA7809449}"/>
              </a:ext>
            </a:extLst>
          </p:cNvPr>
          <p:cNvSpPr/>
          <p:nvPr userDrawn="1"/>
        </p:nvSpPr>
        <p:spPr>
          <a:xfrm>
            <a:off x="4198042" y="1542"/>
            <a:ext cx="7993958" cy="68580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6E8BCA-AC62-55A9-F1AF-E863B8E4F1E2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988559" y="3918245"/>
            <a:ext cx="6451599" cy="48013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l"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the subtitle</a:t>
            </a:r>
            <a:endParaRPr lang="en-US" dirty="0"/>
          </a:p>
        </p:txBody>
      </p:sp>
      <p:sp>
        <p:nvSpPr>
          <p:cNvPr id="3" name="Title 13">
            <a:extLst>
              <a:ext uri="{FF2B5EF4-FFF2-40B4-BE49-F238E27FC236}">
                <a16:creationId xmlns:a16="http://schemas.microsoft.com/office/drawing/2014/main" id="{90E3939B-8479-748E-5CB2-D840C6B01C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8559" y="2359465"/>
            <a:ext cx="6467501" cy="1325563"/>
          </a:xfrm>
        </p:spPr>
        <p:txBody>
          <a:bodyPr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the title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16E24-8C13-2306-7A89-0CAD80D66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56956" y="6012686"/>
            <a:ext cx="1783202" cy="475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2B7F74-4BBB-159F-26DC-BE6CB103DB4E}"/>
              </a:ext>
            </a:extLst>
          </p:cNvPr>
          <p:cNvSpPr/>
          <p:nvPr userDrawn="1"/>
        </p:nvSpPr>
        <p:spPr>
          <a:xfrm>
            <a:off x="3290008" y="18165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8212F-0AB9-7AB7-9B75-F188B0298F5A}"/>
              </a:ext>
            </a:extLst>
          </p:cNvPr>
          <p:cNvSpPr/>
          <p:nvPr userDrawn="1"/>
        </p:nvSpPr>
        <p:spPr>
          <a:xfrm>
            <a:off x="3290008" y="2723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DE1F7F-B9FD-D048-93F9-17C7A2E6F273}"/>
              </a:ext>
            </a:extLst>
          </p:cNvPr>
          <p:cNvSpPr/>
          <p:nvPr userDrawn="1"/>
        </p:nvSpPr>
        <p:spPr>
          <a:xfrm>
            <a:off x="3290008" y="36453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4E1245-2ED0-352E-43CC-B72AA386487D}"/>
              </a:ext>
            </a:extLst>
          </p:cNvPr>
          <p:cNvSpPr/>
          <p:nvPr userDrawn="1"/>
        </p:nvSpPr>
        <p:spPr>
          <a:xfrm>
            <a:off x="3290008" y="45522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298CCB-7284-CECF-88E9-98CDA60E6280}"/>
              </a:ext>
            </a:extLst>
          </p:cNvPr>
          <p:cNvSpPr/>
          <p:nvPr userDrawn="1"/>
        </p:nvSpPr>
        <p:spPr>
          <a:xfrm>
            <a:off x="3290008" y="5474126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B5D19-0276-B83A-8B6D-BF9CD1BF23F8}"/>
              </a:ext>
            </a:extLst>
          </p:cNvPr>
          <p:cNvSpPr/>
          <p:nvPr userDrawn="1"/>
        </p:nvSpPr>
        <p:spPr>
          <a:xfrm>
            <a:off x="3290008" y="639602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FF38EA-2D1E-C08D-6988-C981DF5D3CCD}"/>
              </a:ext>
            </a:extLst>
          </p:cNvPr>
          <p:cNvSpPr/>
          <p:nvPr userDrawn="1"/>
        </p:nvSpPr>
        <p:spPr>
          <a:xfrm>
            <a:off x="2831522" y="5009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BDA77-5B17-C21D-1BFF-ABF05179C788}"/>
              </a:ext>
            </a:extLst>
          </p:cNvPr>
          <p:cNvSpPr/>
          <p:nvPr userDrawn="1"/>
        </p:nvSpPr>
        <p:spPr>
          <a:xfrm>
            <a:off x="3740842" y="50094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3C1BE6-046F-D00A-BDD4-80026FB8BD60}"/>
              </a:ext>
            </a:extLst>
          </p:cNvPr>
          <p:cNvSpPr/>
          <p:nvPr userDrawn="1"/>
        </p:nvSpPr>
        <p:spPr>
          <a:xfrm>
            <a:off x="2831522" y="22713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48778-D5E0-A216-47E6-6D246791DF48}"/>
              </a:ext>
            </a:extLst>
          </p:cNvPr>
          <p:cNvSpPr/>
          <p:nvPr userDrawn="1"/>
        </p:nvSpPr>
        <p:spPr>
          <a:xfrm>
            <a:off x="3740842" y="22713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94AE22-8F67-BDC9-ED22-B91C7B970F39}"/>
              </a:ext>
            </a:extLst>
          </p:cNvPr>
          <p:cNvSpPr/>
          <p:nvPr userDrawn="1"/>
        </p:nvSpPr>
        <p:spPr>
          <a:xfrm>
            <a:off x="3740842" y="31806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716C72-2886-DA7B-462D-67812B0A7711}"/>
              </a:ext>
            </a:extLst>
          </p:cNvPr>
          <p:cNvSpPr/>
          <p:nvPr userDrawn="1"/>
        </p:nvSpPr>
        <p:spPr>
          <a:xfrm>
            <a:off x="3740842" y="41001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2CECAC-95D5-74CA-0618-4377051F5886}"/>
              </a:ext>
            </a:extLst>
          </p:cNvPr>
          <p:cNvSpPr/>
          <p:nvPr userDrawn="1"/>
        </p:nvSpPr>
        <p:spPr>
          <a:xfrm>
            <a:off x="3740842" y="59289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3322ED-2346-713E-BA0D-823B8D4DA691}"/>
              </a:ext>
            </a:extLst>
          </p:cNvPr>
          <p:cNvSpPr/>
          <p:nvPr userDrawn="1"/>
        </p:nvSpPr>
        <p:spPr>
          <a:xfrm>
            <a:off x="2364162" y="59238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47BE6B-A7DC-1C5E-265A-FF4F7FF4DB46}"/>
              </a:ext>
            </a:extLst>
          </p:cNvPr>
          <p:cNvSpPr/>
          <p:nvPr userDrawn="1"/>
        </p:nvSpPr>
        <p:spPr>
          <a:xfrm>
            <a:off x="2364162" y="318063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5EB51C-751F-5E76-A126-E65A58CA7D72}"/>
              </a:ext>
            </a:extLst>
          </p:cNvPr>
          <p:cNvSpPr/>
          <p:nvPr userDrawn="1"/>
        </p:nvSpPr>
        <p:spPr>
          <a:xfrm>
            <a:off x="3740842" y="44759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A1DCD4-B05D-C7A4-7566-CF98A680F8C5}"/>
              </a:ext>
            </a:extLst>
          </p:cNvPr>
          <p:cNvSpPr/>
          <p:nvPr userDrawn="1"/>
        </p:nvSpPr>
        <p:spPr>
          <a:xfrm>
            <a:off x="3740842" y="1356911"/>
            <a:ext cx="457200" cy="457200"/>
          </a:xfrm>
          <a:prstGeom prst="rect">
            <a:avLst/>
          </a:prstGeom>
          <a:solidFill>
            <a:srgbClr val="0245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060D8E-BC5D-7BB6-DE6F-CAFACE368708}"/>
              </a:ext>
            </a:extLst>
          </p:cNvPr>
          <p:cNvSpPr/>
          <p:nvPr userDrawn="1"/>
        </p:nvSpPr>
        <p:spPr>
          <a:xfrm>
            <a:off x="4198042" y="43743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8779F5-028C-32E3-BEBF-60A7FA915FF3}"/>
              </a:ext>
            </a:extLst>
          </p:cNvPr>
          <p:cNvSpPr/>
          <p:nvPr userDrawn="1"/>
        </p:nvSpPr>
        <p:spPr>
          <a:xfrm>
            <a:off x="4198042" y="318063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A90845-37FA-1B39-F80E-72727285C30D}"/>
              </a:ext>
            </a:extLst>
          </p:cNvPr>
          <p:cNvSpPr/>
          <p:nvPr userDrawn="1"/>
        </p:nvSpPr>
        <p:spPr>
          <a:xfrm>
            <a:off x="4198042" y="5939071"/>
            <a:ext cx="457200" cy="457200"/>
          </a:xfrm>
          <a:prstGeom prst="rect">
            <a:avLst/>
          </a:prstGeom>
          <a:solidFill>
            <a:srgbClr val="014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2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A648-6786-9111-40BA-BB74E88D0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2456F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1FD3F2-F0D3-C043-4C18-89B18FD96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50CAD-2A97-546D-3068-DBE22AD26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336600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Foo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3B15A-B91E-140D-D536-8C62D776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456F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B1BB3-8F14-69A5-4655-F282731E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5D3A6-F058-5AE3-F366-BF474EE85B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60964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olid Squares (Lef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lue, ocean floor&#10;&#10;Description automatically generated">
            <a:extLst>
              <a:ext uri="{FF2B5EF4-FFF2-40B4-BE49-F238E27FC236}">
                <a16:creationId xmlns:a16="http://schemas.microsoft.com/office/drawing/2014/main" id="{83EEA9FD-BCAA-8CC4-F82F-F83593663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4725" b="7088"/>
          <a:stretch/>
        </p:blipFill>
        <p:spPr>
          <a:xfrm>
            <a:off x="0" y="0"/>
            <a:ext cx="2304000" cy="637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BA35042-2978-2D7C-2AEB-EAAFA2AB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515" y="637300"/>
            <a:ext cx="859666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>
                <a:solidFill>
                  <a:srgbClr val="014F79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E0DB9B-94A6-EAE7-10D5-F4C40D95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515" y="2167464"/>
            <a:ext cx="8596668" cy="3880773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4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SzPct val="80000"/>
              <a:buFontTx/>
              <a:buBlip>
                <a:blip r:embed="rId4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4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SzPct val="80000"/>
              <a:buFontTx/>
              <a:buBlip>
                <a:blip r:embed="rId4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SzPct val="80000"/>
              <a:buFontTx/>
              <a:buBlip>
                <a:blip r:embed="rId4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34905-1498-4DAE-0AD0-1558BED98634}"/>
              </a:ext>
            </a:extLst>
          </p:cNvPr>
          <p:cNvSpPr/>
          <p:nvPr userDrawn="1"/>
        </p:nvSpPr>
        <p:spPr>
          <a:xfrm>
            <a:off x="1" y="6330932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33C48-CD5A-0990-A0D5-0384EE49BC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1195948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roken Squares (Righ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A35042-2978-2D7C-2AEB-EAAFA2AB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32" y="637300"/>
            <a:ext cx="859666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>
                <a:solidFill>
                  <a:srgbClr val="014F79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E0DB9B-94A6-EAE7-10D5-F4C40D95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32" y="2167464"/>
            <a:ext cx="8596668" cy="3880773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B6D85A-17A0-1C04-F529-7C821676ABBB}"/>
              </a:ext>
            </a:extLst>
          </p:cNvPr>
          <p:cNvSpPr/>
          <p:nvPr userDrawn="1"/>
        </p:nvSpPr>
        <p:spPr>
          <a:xfrm>
            <a:off x="1" y="6330932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A5AB7-114B-F937-457A-DA9811185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BB6444F-AF7D-BFB5-17A1-C273D4B5097B}"/>
              </a:ext>
            </a:extLst>
          </p:cNvPr>
          <p:cNvGrpSpPr/>
          <p:nvPr userDrawn="1"/>
        </p:nvGrpSpPr>
        <p:grpSpPr>
          <a:xfrm>
            <a:off x="10275850" y="0"/>
            <a:ext cx="1916150" cy="6330932"/>
            <a:chOff x="10214562" y="-202490"/>
            <a:chExt cx="1977437" cy="653342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6CFE75-6411-F145-BB11-5F44CA191699}"/>
                </a:ext>
              </a:extLst>
            </p:cNvPr>
            <p:cNvSpPr/>
            <p:nvPr userDrawn="1"/>
          </p:nvSpPr>
          <p:spPr>
            <a:xfrm>
              <a:off x="11668604" y="-202490"/>
              <a:ext cx="523395" cy="653342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AFEDC7-8911-EB4F-5D75-78118A20744D}"/>
                </a:ext>
              </a:extLst>
            </p:cNvPr>
            <p:cNvSpPr/>
            <p:nvPr userDrawn="1"/>
          </p:nvSpPr>
          <p:spPr>
            <a:xfrm>
              <a:off x="10948645" y="2333663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513034F-F942-463D-08EA-03C83BC8A8EB}"/>
                </a:ext>
              </a:extLst>
            </p:cNvPr>
            <p:cNvSpPr/>
            <p:nvPr userDrawn="1"/>
          </p:nvSpPr>
          <p:spPr>
            <a:xfrm>
              <a:off x="10948645" y="305272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8BD8FB-2C9A-8B80-B41D-B7D43C63FA85}"/>
                </a:ext>
              </a:extLst>
            </p:cNvPr>
            <p:cNvSpPr/>
            <p:nvPr userDrawn="1"/>
          </p:nvSpPr>
          <p:spPr>
            <a:xfrm>
              <a:off x="10948645" y="378367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4093E7C-19E1-5813-D770-3DFC279B037B}"/>
                </a:ext>
              </a:extLst>
            </p:cNvPr>
            <p:cNvSpPr/>
            <p:nvPr userDrawn="1"/>
          </p:nvSpPr>
          <p:spPr>
            <a:xfrm>
              <a:off x="10948645" y="4502741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2BB736-7FD1-F995-B60D-F33280D1B1BF}"/>
                </a:ext>
              </a:extLst>
            </p:cNvPr>
            <p:cNvSpPr/>
            <p:nvPr userDrawn="1"/>
          </p:nvSpPr>
          <p:spPr>
            <a:xfrm>
              <a:off x="10948645" y="5233691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F25B50-E026-FC82-2E5A-A56E7E364187}"/>
                </a:ext>
              </a:extLst>
            </p:cNvPr>
            <p:cNvSpPr/>
            <p:nvPr userDrawn="1"/>
          </p:nvSpPr>
          <p:spPr>
            <a:xfrm>
              <a:off x="10948645" y="596464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D12A08-D0B0-5E53-F0A9-01ED2094F6F2}"/>
                </a:ext>
              </a:extLst>
            </p:cNvPr>
            <p:cNvSpPr/>
            <p:nvPr userDrawn="1"/>
          </p:nvSpPr>
          <p:spPr>
            <a:xfrm>
              <a:off x="10585121" y="486524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6B2AE7D-2F5A-3A19-2799-B04830B55A40}"/>
                </a:ext>
              </a:extLst>
            </p:cNvPr>
            <p:cNvSpPr/>
            <p:nvPr userDrawn="1"/>
          </p:nvSpPr>
          <p:spPr>
            <a:xfrm>
              <a:off x="11306100" y="486524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9641243-7174-C8E8-111B-B1596919C1F4}"/>
                </a:ext>
              </a:extLst>
            </p:cNvPr>
            <p:cNvSpPr/>
            <p:nvPr userDrawn="1"/>
          </p:nvSpPr>
          <p:spPr>
            <a:xfrm>
              <a:off x="10585121" y="2694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BAE571-6901-BCCC-32ED-B9296C46388B}"/>
                </a:ext>
              </a:extLst>
            </p:cNvPr>
            <p:cNvSpPr/>
            <p:nvPr userDrawn="1"/>
          </p:nvSpPr>
          <p:spPr>
            <a:xfrm>
              <a:off x="11306100" y="2694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DED8EC-388A-F952-0172-9BBDEA71C9D6}"/>
                </a:ext>
              </a:extLst>
            </p:cNvPr>
            <p:cNvSpPr/>
            <p:nvPr userDrawn="1"/>
          </p:nvSpPr>
          <p:spPr>
            <a:xfrm>
              <a:off x="11306100" y="341523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F85A58D-DB75-8743-6E8A-1215E14C75E1}"/>
                </a:ext>
              </a:extLst>
            </p:cNvPr>
            <p:cNvSpPr/>
            <p:nvPr userDrawn="1"/>
          </p:nvSpPr>
          <p:spPr>
            <a:xfrm>
              <a:off x="11306100" y="414426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27186D2-47A9-8127-A81C-99E534C2E3A0}"/>
                </a:ext>
              </a:extLst>
            </p:cNvPr>
            <p:cNvSpPr/>
            <p:nvPr userDrawn="1"/>
          </p:nvSpPr>
          <p:spPr>
            <a:xfrm>
              <a:off x="11306100" y="559428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44AD110-186A-70AE-404A-C73790E441F4}"/>
                </a:ext>
              </a:extLst>
            </p:cNvPr>
            <p:cNvSpPr/>
            <p:nvPr userDrawn="1"/>
          </p:nvSpPr>
          <p:spPr>
            <a:xfrm>
              <a:off x="10214562" y="5590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55C25B-2117-14F6-C83D-7C94871039CC}"/>
                </a:ext>
              </a:extLst>
            </p:cNvPr>
            <p:cNvSpPr/>
            <p:nvPr userDrawn="1"/>
          </p:nvSpPr>
          <p:spPr>
            <a:xfrm>
              <a:off x="10214562" y="341523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64B3A80-2622-6C2B-B33E-69B29ADB8AD1}"/>
                </a:ext>
              </a:extLst>
            </p:cNvPr>
            <p:cNvSpPr/>
            <p:nvPr userDrawn="1"/>
          </p:nvSpPr>
          <p:spPr>
            <a:xfrm>
              <a:off x="11306100" y="124826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8A770AD-0023-4CD7-8603-3FEC8B689A07}"/>
                </a:ext>
              </a:extLst>
            </p:cNvPr>
            <p:cNvSpPr/>
            <p:nvPr userDrawn="1"/>
          </p:nvSpPr>
          <p:spPr>
            <a:xfrm>
              <a:off x="11306100" y="1969244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E8450AE-E3F4-3D16-160F-98519DC6CAAE}"/>
                </a:ext>
              </a:extLst>
            </p:cNvPr>
            <p:cNvSpPr/>
            <p:nvPr userDrawn="1"/>
          </p:nvSpPr>
          <p:spPr>
            <a:xfrm>
              <a:off x="11668604" y="1248266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EDF0FC-FC8B-6C67-A851-DDD483CB4665}"/>
                </a:ext>
              </a:extLst>
            </p:cNvPr>
            <p:cNvSpPr/>
            <p:nvPr userDrawn="1"/>
          </p:nvSpPr>
          <p:spPr>
            <a:xfrm>
              <a:off x="11668604" y="3415230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460E38-7137-F440-1904-69D48B56C997}"/>
                </a:ext>
              </a:extLst>
            </p:cNvPr>
            <p:cNvSpPr/>
            <p:nvPr userDrawn="1"/>
          </p:nvSpPr>
          <p:spPr>
            <a:xfrm>
              <a:off x="11668604" y="5602335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351F70-AF6C-CDDF-7AC4-281597FA3255}"/>
                </a:ext>
              </a:extLst>
            </p:cNvPr>
            <p:cNvSpPr/>
            <p:nvPr userDrawn="1"/>
          </p:nvSpPr>
          <p:spPr>
            <a:xfrm>
              <a:off x="10948645" y="893379"/>
              <a:ext cx="362503" cy="350858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E05A299-4E8A-1DF9-D9FE-352504DA7340}"/>
                </a:ext>
              </a:extLst>
            </p:cNvPr>
            <p:cNvSpPr/>
            <p:nvPr userDrawn="1"/>
          </p:nvSpPr>
          <p:spPr>
            <a:xfrm>
              <a:off x="10948645" y="1602714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525271-4F41-8B84-A2DD-171CD8DC805B}"/>
                </a:ext>
              </a:extLst>
            </p:cNvPr>
            <p:cNvSpPr/>
            <p:nvPr userDrawn="1"/>
          </p:nvSpPr>
          <p:spPr>
            <a:xfrm>
              <a:off x="10214562" y="1234268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EBB260-6C0B-125D-BD0E-62AA7248F953}"/>
                </a:ext>
              </a:extLst>
            </p:cNvPr>
            <p:cNvSpPr/>
            <p:nvPr userDrawn="1"/>
          </p:nvSpPr>
          <p:spPr>
            <a:xfrm>
              <a:off x="10948645" y="16889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6678195-3CF3-D61E-E390-7CC96EA13453}"/>
                </a:ext>
              </a:extLst>
            </p:cNvPr>
            <p:cNvSpPr/>
            <p:nvPr userDrawn="1"/>
          </p:nvSpPr>
          <p:spPr>
            <a:xfrm>
              <a:off x="10585121" y="52948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15D1A09-7C76-82EF-4BD6-F4E36202226F}"/>
                </a:ext>
              </a:extLst>
            </p:cNvPr>
            <p:cNvSpPr/>
            <p:nvPr userDrawn="1"/>
          </p:nvSpPr>
          <p:spPr>
            <a:xfrm>
              <a:off x="11306100" y="52948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B2806A8-42F8-83FC-7197-7637ED70D939}"/>
                </a:ext>
              </a:extLst>
            </p:cNvPr>
            <p:cNvSpPr/>
            <p:nvPr userDrawn="1"/>
          </p:nvSpPr>
          <p:spPr>
            <a:xfrm>
              <a:off x="11306100" y="-202490"/>
              <a:ext cx="362503" cy="369471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04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roken Squares (Lef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A35042-2978-2D7C-2AEB-EAAFA2AB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524" y="637300"/>
            <a:ext cx="859666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600">
                <a:solidFill>
                  <a:srgbClr val="014F79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E0DB9B-94A6-EAE7-10D5-F4C40D95D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524" y="2167464"/>
            <a:ext cx="8596668" cy="3880773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54C7B3-41F8-9C88-5742-65E3E19D6DC6}"/>
              </a:ext>
            </a:extLst>
          </p:cNvPr>
          <p:cNvSpPr/>
          <p:nvPr userDrawn="1"/>
        </p:nvSpPr>
        <p:spPr>
          <a:xfrm>
            <a:off x="1" y="6330932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51843-855C-4B55-52B4-1D4774E404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868A9D-A60F-29FC-89F3-2ABF4E2B7F6E}"/>
              </a:ext>
            </a:extLst>
          </p:cNvPr>
          <p:cNvGrpSpPr/>
          <p:nvPr userDrawn="1"/>
        </p:nvGrpSpPr>
        <p:grpSpPr>
          <a:xfrm flipH="1">
            <a:off x="0" y="0"/>
            <a:ext cx="1916150" cy="6330932"/>
            <a:chOff x="10214562" y="-202490"/>
            <a:chExt cx="1977437" cy="65334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CBFC3F-0FC7-7706-7009-571BD8A9AD57}"/>
                </a:ext>
              </a:extLst>
            </p:cNvPr>
            <p:cNvSpPr/>
            <p:nvPr userDrawn="1"/>
          </p:nvSpPr>
          <p:spPr>
            <a:xfrm>
              <a:off x="11668604" y="-202490"/>
              <a:ext cx="523395" cy="653342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C35AB8-C95F-D574-82AA-97D9ADFE06EB}"/>
                </a:ext>
              </a:extLst>
            </p:cNvPr>
            <p:cNvSpPr/>
            <p:nvPr userDrawn="1"/>
          </p:nvSpPr>
          <p:spPr>
            <a:xfrm>
              <a:off x="10948645" y="2333663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744213-B29E-D5FA-DF1F-14F734BA41CA}"/>
                </a:ext>
              </a:extLst>
            </p:cNvPr>
            <p:cNvSpPr/>
            <p:nvPr userDrawn="1"/>
          </p:nvSpPr>
          <p:spPr>
            <a:xfrm>
              <a:off x="10948645" y="305272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E5A841-72BF-53CB-59F5-3B15F381D57A}"/>
                </a:ext>
              </a:extLst>
            </p:cNvPr>
            <p:cNvSpPr/>
            <p:nvPr userDrawn="1"/>
          </p:nvSpPr>
          <p:spPr>
            <a:xfrm>
              <a:off x="10948645" y="378367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DEB004-A092-C186-9A85-B4DDF98A3234}"/>
                </a:ext>
              </a:extLst>
            </p:cNvPr>
            <p:cNvSpPr/>
            <p:nvPr userDrawn="1"/>
          </p:nvSpPr>
          <p:spPr>
            <a:xfrm>
              <a:off x="10948645" y="4502741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9DD816-35DD-46A1-44F7-A37874454972}"/>
                </a:ext>
              </a:extLst>
            </p:cNvPr>
            <p:cNvSpPr/>
            <p:nvPr userDrawn="1"/>
          </p:nvSpPr>
          <p:spPr>
            <a:xfrm>
              <a:off x="10948645" y="5233691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9BAA3E-EAD4-C775-5210-EB21EC3EF3CF}"/>
                </a:ext>
              </a:extLst>
            </p:cNvPr>
            <p:cNvSpPr/>
            <p:nvPr userDrawn="1"/>
          </p:nvSpPr>
          <p:spPr>
            <a:xfrm>
              <a:off x="10948645" y="596464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60AD19-EB6F-5D94-ED2A-05313903741C}"/>
                </a:ext>
              </a:extLst>
            </p:cNvPr>
            <p:cNvSpPr/>
            <p:nvPr userDrawn="1"/>
          </p:nvSpPr>
          <p:spPr>
            <a:xfrm>
              <a:off x="10585121" y="486524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C480D1-DDE1-0BB8-BD08-E046768328A3}"/>
                </a:ext>
              </a:extLst>
            </p:cNvPr>
            <p:cNvSpPr/>
            <p:nvPr userDrawn="1"/>
          </p:nvSpPr>
          <p:spPr>
            <a:xfrm>
              <a:off x="11306100" y="486524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1BEB9C-0C00-3BED-C0CA-8F1425F740C7}"/>
                </a:ext>
              </a:extLst>
            </p:cNvPr>
            <p:cNvSpPr/>
            <p:nvPr userDrawn="1"/>
          </p:nvSpPr>
          <p:spPr>
            <a:xfrm>
              <a:off x="10585121" y="2694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B3DF52-F919-80F4-3A24-D00CC1DCE738}"/>
                </a:ext>
              </a:extLst>
            </p:cNvPr>
            <p:cNvSpPr/>
            <p:nvPr userDrawn="1"/>
          </p:nvSpPr>
          <p:spPr>
            <a:xfrm>
              <a:off x="11306100" y="2694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80B8C02-464F-D486-26AF-36B1B6F169ED}"/>
                </a:ext>
              </a:extLst>
            </p:cNvPr>
            <p:cNvSpPr/>
            <p:nvPr userDrawn="1"/>
          </p:nvSpPr>
          <p:spPr>
            <a:xfrm>
              <a:off x="11306100" y="341523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14344F2-B0C5-9D7F-C6CA-19D8BDB3C8EA}"/>
                </a:ext>
              </a:extLst>
            </p:cNvPr>
            <p:cNvSpPr/>
            <p:nvPr userDrawn="1"/>
          </p:nvSpPr>
          <p:spPr>
            <a:xfrm>
              <a:off x="11306100" y="4144265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CADF4F0-2A6A-3CE3-3FCF-897B3C8DCE8D}"/>
                </a:ext>
              </a:extLst>
            </p:cNvPr>
            <p:cNvSpPr/>
            <p:nvPr userDrawn="1"/>
          </p:nvSpPr>
          <p:spPr>
            <a:xfrm>
              <a:off x="11306100" y="559428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9D5EA7-9E60-53B1-9ECB-6B5E09725F03}"/>
                </a:ext>
              </a:extLst>
            </p:cNvPr>
            <p:cNvSpPr/>
            <p:nvPr userDrawn="1"/>
          </p:nvSpPr>
          <p:spPr>
            <a:xfrm>
              <a:off x="10214562" y="5590252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BD345D-61D6-8007-FC02-0C8E2A56C7EE}"/>
                </a:ext>
              </a:extLst>
            </p:cNvPr>
            <p:cNvSpPr/>
            <p:nvPr userDrawn="1"/>
          </p:nvSpPr>
          <p:spPr>
            <a:xfrm>
              <a:off x="10214562" y="3415230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C688D95-E67B-D5F7-7A11-3F9CB847C355}"/>
                </a:ext>
              </a:extLst>
            </p:cNvPr>
            <p:cNvSpPr/>
            <p:nvPr userDrawn="1"/>
          </p:nvSpPr>
          <p:spPr>
            <a:xfrm>
              <a:off x="11306100" y="124826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126B7B-8408-9504-A2D5-5C29401E2F33}"/>
                </a:ext>
              </a:extLst>
            </p:cNvPr>
            <p:cNvSpPr/>
            <p:nvPr userDrawn="1"/>
          </p:nvSpPr>
          <p:spPr>
            <a:xfrm>
              <a:off x="11306100" y="1969244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436148-A4B9-A24F-1A94-D95385C10A94}"/>
                </a:ext>
              </a:extLst>
            </p:cNvPr>
            <p:cNvSpPr/>
            <p:nvPr userDrawn="1"/>
          </p:nvSpPr>
          <p:spPr>
            <a:xfrm>
              <a:off x="11668604" y="1248266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4D7040-52C4-7F5C-9370-3C7AA35C0CC4}"/>
                </a:ext>
              </a:extLst>
            </p:cNvPr>
            <p:cNvSpPr/>
            <p:nvPr userDrawn="1"/>
          </p:nvSpPr>
          <p:spPr>
            <a:xfrm>
              <a:off x="11668604" y="3415230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FD0BE2-E478-D75D-F601-9B37C3295F62}"/>
                </a:ext>
              </a:extLst>
            </p:cNvPr>
            <p:cNvSpPr/>
            <p:nvPr userDrawn="1"/>
          </p:nvSpPr>
          <p:spPr>
            <a:xfrm>
              <a:off x="11668604" y="5602335"/>
              <a:ext cx="362503" cy="362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958ED0E-F35B-6D3F-F561-9C40227EEEDA}"/>
                </a:ext>
              </a:extLst>
            </p:cNvPr>
            <p:cNvSpPr/>
            <p:nvPr userDrawn="1"/>
          </p:nvSpPr>
          <p:spPr>
            <a:xfrm>
              <a:off x="10948645" y="893379"/>
              <a:ext cx="362503" cy="350858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31A3CC-D59F-0336-50EA-83D84B66AC09}"/>
                </a:ext>
              </a:extLst>
            </p:cNvPr>
            <p:cNvSpPr/>
            <p:nvPr userDrawn="1"/>
          </p:nvSpPr>
          <p:spPr>
            <a:xfrm>
              <a:off x="10948645" y="1602714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008D50-3A8C-509A-FDA0-50F6E29539A2}"/>
                </a:ext>
              </a:extLst>
            </p:cNvPr>
            <p:cNvSpPr/>
            <p:nvPr userDrawn="1"/>
          </p:nvSpPr>
          <p:spPr>
            <a:xfrm>
              <a:off x="10214562" y="1234268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F494D0E-9754-CD63-066F-C6250573A66D}"/>
                </a:ext>
              </a:extLst>
            </p:cNvPr>
            <p:cNvSpPr/>
            <p:nvPr userDrawn="1"/>
          </p:nvSpPr>
          <p:spPr>
            <a:xfrm>
              <a:off x="10948645" y="168897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EC7E5DA-B640-B4F4-6F2C-53758302B5F8}"/>
                </a:ext>
              </a:extLst>
            </p:cNvPr>
            <p:cNvSpPr/>
            <p:nvPr userDrawn="1"/>
          </p:nvSpPr>
          <p:spPr>
            <a:xfrm>
              <a:off x="10585121" y="52948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D8D245E-C20B-32E9-B55A-4860E85A41E8}"/>
                </a:ext>
              </a:extLst>
            </p:cNvPr>
            <p:cNvSpPr/>
            <p:nvPr userDrawn="1"/>
          </p:nvSpPr>
          <p:spPr>
            <a:xfrm>
              <a:off x="11306100" y="529486"/>
              <a:ext cx="362503" cy="362503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BFCEB0-A59E-5B40-EDA9-1B1106A18848}"/>
                </a:ext>
              </a:extLst>
            </p:cNvPr>
            <p:cNvSpPr/>
            <p:nvPr userDrawn="1"/>
          </p:nvSpPr>
          <p:spPr>
            <a:xfrm>
              <a:off x="11306100" y="-202490"/>
              <a:ext cx="362503" cy="369471"/>
            </a:xfrm>
            <a:prstGeom prst="rect">
              <a:avLst/>
            </a:prstGeom>
            <a:solidFill>
              <a:srgbClr val="0245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5269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D8DC-4B04-9F10-32CE-6E282F446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332" y="2167464"/>
            <a:ext cx="1051560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128C34D-F494-DC5A-F3E4-B979EDED4579}"/>
              </a:ext>
            </a:extLst>
          </p:cNvPr>
          <p:cNvSpPr txBox="1">
            <a:spLocks/>
          </p:cNvSpPr>
          <p:nvPr userDrawn="1"/>
        </p:nvSpPr>
        <p:spPr>
          <a:xfrm>
            <a:off x="148577" y="6485736"/>
            <a:ext cx="683339" cy="17556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2B68A8-4FE6-674E-98BE-BF67E89D76FC}" type="slidenum">
              <a:rPr lang="en-US" sz="900" smtClean="0">
                <a:solidFill>
                  <a:srgbClr val="014F79"/>
                </a:solidFill>
                <a:latin typeface="METRONICPRO-SEMIBOLD" panose="02000000000000000000" pitchFamily="2" charset="77"/>
              </a:rPr>
              <a:pPr algn="l"/>
              <a:t>‹#›</a:t>
            </a:fld>
            <a:endParaRPr lang="en-US" sz="900" dirty="0">
              <a:solidFill>
                <a:srgbClr val="014F79"/>
              </a:solidFill>
              <a:latin typeface="METRONICPRO-SEMIBOLD" panose="02000000000000000000" pitchFamily="2" charset="77"/>
            </a:endParaRPr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B1A75FE5-A572-536F-6D7E-05E9E17E8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3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58FEB-FB52-6BA2-5E50-DB551EB3E0B3}"/>
              </a:ext>
            </a:extLst>
          </p:cNvPr>
          <p:cNvSpPr txBox="1"/>
          <p:nvPr userDrawn="1"/>
        </p:nvSpPr>
        <p:spPr>
          <a:xfrm>
            <a:off x="148577" y="6485733"/>
            <a:ext cx="1120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  <a:latin typeface="METRONICPRO-SEMIBOLD" panose="02000000000000000000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nbcc.police.uk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9D4E4-D479-1E0F-BF86-9F77BFA38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69232" y="6485733"/>
            <a:ext cx="7272602" cy="235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METRONICPRO-SEMIBOLD" panose="02000000000000000000" pitchFamily="2" charset="77"/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09700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4" r:id="rId3"/>
    <p:sldLayoutId id="2147483665" r:id="rId4"/>
    <p:sldLayoutId id="2147483649" r:id="rId5"/>
    <p:sldLayoutId id="2147483650" r:id="rId6"/>
    <p:sldLayoutId id="2147483652" r:id="rId7"/>
    <p:sldLayoutId id="2147483662" r:id="rId8"/>
    <p:sldLayoutId id="2147483663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4F79"/>
          </a:solidFill>
          <a:latin typeface="METRONICPRO-SEMIBOLD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2"/>
        </a:buBlip>
        <a:defRPr sz="2800" kern="1200">
          <a:solidFill>
            <a:srgbClr val="014F7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2400" kern="1200">
          <a:solidFill>
            <a:srgbClr val="014F7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2000" kern="1200">
          <a:solidFill>
            <a:srgbClr val="014F7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1800" kern="1200">
          <a:solidFill>
            <a:srgbClr val="014F7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1800" kern="1200">
          <a:solidFill>
            <a:srgbClr val="014F7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1.svg"/><Relationship Id="rId21" Type="http://schemas.openxmlformats.org/officeDocument/2006/relationships/image" Target="../media/image26.png"/><Relationship Id="rId42" Type="http://schemas.openxmlformats.org/officeDocument/2006/relationships/image" Target="../media/image47.svg"/><Relationship Id="rId47" Type="http://schemas.openxmlformats.org/officeDocument/2006/relationships/image" Target="../media/image52.png"/><Relationship Id="rId63" Type="http://schemas.openxmlformats.org/officeDocument/2006/relationships/image" Target="../media/image68.png"/><Relationship Id="rId68" Type="http://schemas.openxmlformats.org/officeDocument/2006/relationships/image" Target="../media/image73.svg"/><Relationship Id="rId84" Type="http://schemas.openxmlformats.org/officeDocument/2006/relationships/image" Target="../media/image89.svg"/><Relationship Id="rId16" Type="http://schemas.openxmlformats.org/officeDocument/2006/relationships/image" Target="../media/image21.svg"/><Relationship Id="rId11" Type="http://schemas.openxmlformats.org/officeDocument/2006/relationships/image" Target="../media/image16.png"/><Relationship Id="rId32" Type="http://schemas.openxmlformats.org/officeDocument/2006/relationships/image" Target="../media/image37.svg"/><Relationship Id="rId37" Type="http://schemas.openxmlformats.org/officeDocument/2006/relationships/image" Target="../media/image42.png"/><Relationship Id="rId53" Type="http://schemas.openxmlformats.org/officeDocument/2006/relationships/image" Target="../media/image58.png"/><Relationship Id="rId58" Type="http://schemas.openxmlformats.org/officeDocument/2006/relationships/image" Target="../media/image63.svg"/><Relationship Id="rId74" Type="http://schemas.openxmlformats.org/officeDocument/2006/relationships/image" Target="../media/image79.svg"/><Relationship Id="rId79" Type="http://schemas.openxmlformats.org/officeDocument/2006/relationships/image" Target="../media/image84.png"/><Relationship Id="rId5" Type="http://schemas.openxmlformats.org/officeDocument/2006/relationships/image" Target="../media/image10.png"/><Relationship Id="rId19" Type="http://schemas.openxmlformats.org/officeDocument/2006/relationships/image" Target="../media/image24.png"/><Relationship Id="rId14" Type="http://schemas.openxmlformats.org/officeDocument/2006/relationships/image" Target="../media/image19.svg"/><Relationship Id="rId22" Type="http://schemas.openxmlformats.org/officeDocument/2006/relationships/image" Target="../media/image27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Relationship Id="rId35" Type="http://schemas.openxmlformats.org/officeDocument/2006/relationships/image" Target="../media/image40.png"/><Relationship Id="rId43" Type="http://schemas.openxmlformats.org/officeDocument/2006/relationships/image" Target="../media/image48.png"/><Relationship Id="rId48" Type="http://schemas.openxmlformats.org/officeDocument/2006/relationships/image" Target="../media/image53.svg"/><Relationship Id="rId56" Type="http://schemas.openxmlformats.org/officeDocument/2006/relationships/image" Target="../media/image61.svg"/><Relationship Id="rId64" Type="http://schemas.openxmlformats.org/officeDocument/2006/relationships/image" Target="../media/image69.svg"/><Relationship Id="rId69" Type="http://schemas.openxmlformats.org/officeDocument/2006/relationships/image" Target="../media/image74.png"/><Relationship Id="rId77" Type="http://schemas.openxmlformats.org/officeDocument/2006/relationships/image" Target="../media/image82.png"/><Relationship Id="rId8" Type="http://schemas.openxmlformats.org/officeDocument/2006/relationships/image" Target="../media/image13.svg"/><Relationship Id="rId51" Type="http://schemas.openxmlformats.org/officeDocument/2006/relationships/image" Target="../media/image56.png"/><Relationship Id="rId72" Type="http://schemas.openxmlformats.org/officeDocument/2006/relationships/image" Target="../media/image77.svg"/><Relationship Id="rId80" Type="http://schemas.openxmlformats.org/officeDocument/2006/relationships/image" Target="../media/image85.svg"/><Relationship Id="rId85" Type="http://schemas.openxmlformats.org/officeDocument/2006/relationships/image" Target="../media/image90.png"/><Relationship Id="rId3" Type="http://schemas.openxmlformats.org/officeDocument/2006/relationships/image" Target="../media/image8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svg"/><Relationship Id="rId46" Type="http://schemas.openxmlformats.org/officeDocument/2006/relationships/image" Target="../media/image51.svg"/><Relationship Id="rId59" Type="http://schemas.openxmlformats.org/officeDocument/2006/relationships/image" Target="../media/image64.png"/><Relationship Id="rId67" Type="http://schemas.openxmlformats.org/officeDocument/2006/relationships/image" Target="../media/image72.png"/><Relationship Id="rId20" Type="http://schemas.openxmlformats.org/officeDocument/2006/relationships/image" Target="../media/image25.svg"/><Relationship Id="rId41" Type="http://schemas.openxmlformats.org/officeDocument/2006/relationships/image" Target="../media/image46.png"/><Relationship Id="rId54" Type="http://schemas.openxmlformats.org/officeDocument/2006/relationships/image" Target="../media/image59.svg"/><Relationship Id="rId62" Type="http://schemas.openxmlformats.org/officeDocument/2006/relationships/image" Target="../media/image67.svg"/><Relationship Id="rId70" Type="http://schemas.openxmlformats.org/officeDocument/2006/relationships/image" Target="../media/image75.svg"/><Relationship Id="rId75" Type="http://schemas.openxmlformats.org/officeDocument/2006/relationships/image" Target="../media/image80.png"/><Relationship Id="rId83" Type="http://schemas.openxmlformats.org/officeDocument/2006/relationships/image" Target="../media/image88.png"/><Relationship Id="rId88" Type="http://schemas.openxmlformats.org/officeDocument/2006/relationships/image" Target="../media/image9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svg"/><Relationship Id="rId36" Type="http://schemas.openxmlformats.org/officeDocument/2006/relationships/image" Target="../media/image41.sv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15.svg"/><Relationship Id="rId31" Type="http://schemas.openxmlformats.org/officeDocument/2006/relationships/image" Target="../media/image36.png"/><Relationship Id="rId44" Type="http://schemas.openxmlformats.org/officeDocument/2006/relationships/image" Target="../media/image49.svg"/><Relationship Id="rId52" Type="http://schemas.openxmlformats.org/officeDocument/2006/relationships/image" Target="../media/image57.svg"/><Relationship Id="rId60" Type="http://schemas.openxmlformats.org/officeDocument/2006/relationships/image" Target="../media/image65.svg"/><Relationship Id="rId65" Type="http://schemas.openxmlformats.org/officeDocument/2006/relationships/image" Target="../media/image70.png"/><Relationship Id="rId73" Type="http://schemas.openxmlformats.org/officeDocument/2006/relationships/image" Target="../media/image78.png"/><Relationship Id="rId78" Type="http://schemas.openxmlformats.org/officeDocument/2006/relationships/image" Target="../media/image83.svg"/><Relationship Id="rId81" Type="http://schemas.openxmlformats.org/officeDocument/2006/relationships/image" Target="../media/image86.png"/><Relationship Id="rId86" Type="http://schemas.openxmlformats.org/officeDocument/2006/relationships/image" Target="../media/image91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9" Type="http://schemas.openxmlformats.org/officeDocument/2006/relationships/image" Target="../media/image44.png"/><Relationship Id="rId34" Type="http://schemas.openxmlformats.org/officeDocument/2006/relationships/image" Target="../media/image39.svg"/><Relationship Id="rId50" Type="http://schemas.openxmlformats.org/officeDocument/2006/relationships/image" Target="../media/image55.svg"/><Relationship Id="rId55" Type="http://schemas.openxmlformats.org/officeDocument/2006/relationships/image" Target="../media/image60.png"/><Relationship Id="rId76" Type="http://schemas.openxmlformats.org/officeDocument/2006/relationships/image" Target="../media/image81.svg"/><Relationship Id="rId7" Type="http://schemas.openxmlformats.org/officeDocument/2006/relationships/image" Target="../media/image12.png"/><Relationship Id="rId71" Type="http://schemas.openxmlformats.org/officeDocument/2006/relationships/image" Target="../media/image76.png"/><Relationship Id="rId2" Type="http://schemas.openxmlformats.org/officeDocument/2006/relationships/image" Target="../media/image7.emf"/><Relationship Id="rId29" Type="http://schemas.openxmlformats.org/officeDocument/2006/relationships/image" Target="../media/image34.png"/><Relationship Id="rId24" Type="http://schemas.openxmlformats.org/officeDocument/2006/relationships/image" Target="../media/image29.svg"/><Relationship Id="rId40" Type="http://schemas.openxmlformats.org/officeDocument/2006/relationships/image" Target="../media/image45.svg"/><Relationship Id="rId45" Type="http://schemas.openxmlformats.org/officeDocument/2006/relationships/image" Target="../media/image50.png"/><Relationship Id="rId66" Type="http://schemas.openxmlformats.org/officeDocument/2006/relationships/image" Target="../media/image71.svg"/><Relationship Id="rId87" Type="http://schemas.openxmlformats.org/officeDocument/2006/relationships/image" Target="../media/image92.png"/><Relationship Id="rId61" Type="http://schemas.openxmlformats.org/officeDocument/2006/relationships/image" Target="../media/image66.png"/><Relationship Id="rId82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png"/><Relationship Id="rId4" Type="http://schemas.openxmlformats.org/officeDocument/2006/relationships/hyperlink" Target="https://nbcc.police.uk/business-support/saba-day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midlands-pcc.gov.uk/offender-to-rehab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E259-D0BC-54C9-ECFB-F91CBE9A85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Business SPOC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D9DB4-36C4-45F8-5269-55D58F1EC2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Supt. Patrick Holdaway</a:t>
            </a:r>
          </a:p>
        </p:txBody>
      </p:sp>
    </p:spTree>
    <p:extLst>
      <p:ext uri="{BB962C8B-B14F-4D97-AF65-F5344CB8AC3E}">
        <p14:creationId xmlns:p14="http://schemas.microsoft.com/office/powerpoint/2010/main" val="1272111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2B47-4C57-BFB3-8D25-C90BACB8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Theft of energy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7C2493-8201-6C5C-1674-D8E4063A8E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652" y="1794932"/>
            <a:ext cx="6605830" cy="373977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1A3A3-8A14-A493-17E7-0857CDD7EF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6A254-A63B-DD88-432E-83F8FCA7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39" y="2556042"/>
            <a:ext cx="4364788" cy="17459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62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8A44A-23B7-128E-9896-FA705B29D1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5" name="Content Placeholder 3" descr="A group of people dancing&#10;&#10;Description automatically generated with medium confidence">
            <a:extLst>
              <a:ext uri="{FF2B5EF4-FFF2-40B4-BE49-F238E27FC236}">
                <a16:creationId xmlns:a16="http://schemas.microsoft.com/office/drawing/2014/main" id="{9C97C6D4-593B-2393-4F08-361FC57D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28" y="135786"/>
            <a:ext cx="5033044" cy="3617501"/>
          </a:xfrm>
          <a:prstGeom prst="rect">
            <a:avLst/>
          </a:prstGeom>
        </p:spPr>
      </p:pic>
      <p:pic>
        <p:nvPicPr>
          <p:cNvPr id="6" name="Picture 5" descr="A picture containing ground&#10;&#10;Description automatically generated">
            <a:extLst>
              <a:ext uri="{FF2B5EF4-FFF2-40B4-BE49-F238E27FC236}">
                <a16:creationId xmlns:a16="http://schemas.microsoft.com/office/drawing/2014/main" id="{D0B09299-068D-44A7-0F33-52D54D5C3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50"/>
          <a:stretch/>
        </p:blipFill>
        <p:spPr>
          <a:xfrm>
            <a:off x="6243725" y="2522043"/>
            <a:ext cx="5045283" cy="354543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86A028D-56D4-FC43-F3B9-FEBC7C8A1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0" t="14063" r="-10920" b="12004"/>
          <a:stretch/>
        </p:blipFill>
        <p:spPr>
          <a:xfrm>
            <a:off x="827779" y="3822454"/>
            <a:ext cx="5033044" cy="24837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EC5EE2-1EF1-3896-A2C3-3CCDDAEE5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478" y="135786"/>
            <a:ext cx="5033044" cy="22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05F55CBC-769D-71DD-9834-4004B409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72" y="1177534"/>
            <a:ext cx="6134100" cy="4689866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4EC6FDC-7168-F2FF-5E30-F6ECB3FF729E}"/>
              </a:ext>
            </a:extLst>
          </p:cNvPr>
          <p:cNvGrpSpPr/>
          <p:nvPr/>
        </p:nvGrpSpPr>
        <p:grpSpPr>
          <a:xfrm>
            <a:off x="6817198" y="274407"/>
            <a:ext cx="4816521" cy="5975485"/>
            <a:chOff x="-1702064" y="-704288"/>
            <a:chExt cx="7931125" cy="9839533"/>
          </a:xfrm>
          <a:solidFill>
            <a:schemeClr val="bg1">
              <a:lumMod val="75000"/>
            </a:schemeClr>
          </a:solidFill>
        </p:grpSpPr>
        <p:pic>
          <p:nvPicPr>
            <p:cNvPr id="97" name="Graphic 96">
              <a:extLst>
                <a:ext uri="{FF2B5EF4-FFF2-40B4-BE49-F238E27FC236}">
                  <a16:creationId xmlns:a16="http://schemas.microsoft.com/office/drawing/2014/main" id="{B114C001-66C6-945B-3F9F-4D6D86E22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5531" y="808038"/>
              <a:ext cx="1104900" cy="800100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4B9D2F9-0D89-F8CC-CC70-16476B724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81040" y="4061132"/>
              <a:ext cx="1524000" cy="19812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A8E4BDE-5DA6-EEF4-E0EF-501A7355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1702064" y="7001645"/>
              <a:ext cx="3111500" cy="2133600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34E95E9-4732-8793-96AB-A17DB6DCA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21683" y="7310240"/>
              <a:ext cx="1371600" cy="9525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E36FABB-75B2-F77C-4C5F-41364EB7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5829" y="6295596"/>
              <a:ext cx="1701800" cy="14478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60ADF8A4-3A76-DDAE-291D-37F10B673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964362" y="6255548"/>
              <a:ext cx="927100" cy="12827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2ECBFD0-35E2-129C-BA60-FDFA6B1CC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389993" y="6792025"/>
              <a:ext cx="1308100" cy="1371600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08B4FA9-6A6E-2B24-828B-87C763C01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23104" y="5556756"/>
              <a:ext cx="1130300" cy="9144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818953B-2DDA-56D9-ED40-BE3D8EC8E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639772" y="5404798"/>
              <a:ext cx="1320800" cy="148590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42EDDA81-852E-E735-718F-7517C5E83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573222" y="6630790"/>
              <a:ext cx="965200" cy="68580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CFF0BE3-1E38-F1D0-6BFC-031679BB7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58732" y="7135288"/>
              <a:ext cx="1955800" cy="76200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4513C6B-5C59-C48B-A24C-E0645883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923437" y="6250137"/>
              <a:ext cx="889000" cy="68580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E838671-E9DF-4111-C75E-746C9B0E9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422870" y="5549873"/>
              <a:ext cx="1371600" cy="1104900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21BCD520-15B8-ADC8-A9F7-1CFC0B8BA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4504960" y="6577626"/>
              <a:ext cx="1485900" cy="95250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B17150BF-A7AB-9F95-EBCF-5662D4AD8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4768561" y="4720786"/>
              <a:ext cx="1460500" cy="10668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157CED8-8405-21A4-C7C2-D7B0BDCA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4555573" y="4023319"/>
              <a:ext cx="1651000" cy="105410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AC0534A-F837-8F5C-FE63-D4F60A4B0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3660788" y="5591565"/>
              <a:ext cx="990600" cy="825500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35E5A0D3-276F-C0D7-1D41-5DBC2400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3711069" y="5187670"/>
              <a:ext cx="571500" cy="876300"/>
            </a:xfrm>
            <a:prstGeom prst="rect">
              <a:avLst/>
            </a:prstGeom>
          </p:spPr>
        </p:pic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21429F7-423A-86F3-508F-9D6672D2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3888905" y="4465930"/>
              <a:ext cx="1066800" cy="124460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623C2942-E13E-9D8A-B29F-C8E7771FD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4286882" y="6524195"/>
              <a:ext cx="114300" cy="76200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A26E10AD-4331-0D5B-6110-E0B518F9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949784" y="5772346"/>
              <a:ext cx="723900" cy="812800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3F0CDCC8-1C70-8070-DFE9-3CA1CD46F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p:blipFill>
          <p:spPr>
            <a:xfrm>
              <a:off x="-75095" y="6021399"/>
              <a:ext cx="1295400" cy="762000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0E71CDB-E17B-1767-D7CD-DDF919896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-1128764" y="4213186"/>
              <a:ext cx="2501900" cy="2171700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41C7FF00-B617-8F88-DCB2-E37F68174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p:blipFill>
          <p:spPr>
            <a:xfrm>
              <a:off x="-485194" y="3289033"/>
              <a:ext cx="2108200" cy="1524000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7F8EE5B-5E50-C649-8CAA-488368417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p:blipFill>
          <p:spPr>
            <a:xfrm>
              <a:off x="2393829" y="4586348"/>
              <a:ext cx="812800" cy="1244600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8EACCDE2-5E1E-F735-C253-52AF5BF06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p:blipFill>
          <p:spPr>
            <a:xfrm>
              <a:off x="2137931" y="4629330"/>
              <a:ext cx="812800" cy="533400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685A4C33-0C51-4827-452A-B0582280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1872789" y="3681295"/>
              <a:ext cx="914400" cy="1358900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134283EF-A9A7-18EC-6C77-87707C3F0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p:blipFill>
          <p:spPr>
            <a:xfrm>
              <a:off x="2760394" y="4093329"/>
              <a:ext cx="1206500" cy="990600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6DC9635F-4F1C-C731-7E1C-470AA0D98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p:blipFill>
          <p:spPr>
            <a:xfrm>
              <a:off x="2319261" y="3141050"/>
              <a:ext cx="876300" cy="1435100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29C86579-8239-FF5F-07CC-A67015D2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p:blipFill>
          <p:spPr>
            <a:xfrm>
              <a:off x="3012328" y="3204261"/>
              <a:ext cx="685800" cy="1219200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8B7188BC-55E8-F568-4A57-A66DCFC7D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p:blipFill>
          <p:spPr>
            <a:xfrm>
              <a:off x="3532433" y="2995622"/>
              <a:ext cx="1206500" cy="1663700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B2388C67-DFD8-0C49-ED7F-C35EA6AD8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p:blipFill>
          <p:spPr>
            <a:xfrm>
              <a:off x="2521002" y="2939189"/>
              <a:ext cx="965200" cy="609600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D36D6E9A-D263-FFB8-6DF0-DC9216991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p:blipFill>
          <p:spPr>
            <a:xfrm>
              <a:off x="2171129" y="2437591"/>
              <a:ext cx="977900" cy="749300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7DA3CBD9-2313-5878-F3E1-135F475F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p:blipFill>
          <p:spPr>
            <a:xfrm>
              <a:off x="1617500" y="2906948"/>
              <a:ext cx="825500" cy="609600"/>
            </a:xfrm>
            <a:prstGeom prst="rect">
              <a:avLst/>
            </a:prstGeom>
          </p:spPr>
        </p:pic>
        <p:pic>
          <p:nvPicPr>
            <p:cNvPr id="84" name="Graphic 83">
              <a:extLst>
                <a:ext uri="{FF2B5EF4-FFF2-40B4-BE49-F238E27FC236}">
                  <a16:creationId xmlns:a16="http://schemas.microsoft.com/office/drawing/2014/main" id="{D6FBE1D1-6A95-61D6-5FC1-507E54F5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p:blipFill>
          <p:spPr>
            <a:xfrm>
              <a:off x="1236701" y="3249612"/>
              <a:ext cx="1143000" cy="901700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7DB123E2-E64E-E1AB-D176-85FABCA4A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p:blipFill>
          <p:spPr>
            <a:xfrm>
              <a:off x="1147268" y="2881185"/>
              <a:ext cx="635000" cy="673100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EDAD12D7-7D0A-2A8B-6569-CBAC3A3D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p:blipFill>
          <p:spPr>
            <a:xfrm>
              <a:off x="1294482" y="1966970"/>
              <a:ext cx="1016000" cy="1282700"/>
            </a:xfrm>
            <a:prstGeom prst="rect">
              <a:avLst/>
            </a:prstGeom>
          </p:spPr>
        </p:pic>
        <p:pic>
          <p:nvPicPr>
            <p:cNvPr id="90" name="Graphic 89">
              <a:extLst>
                <a:ext uri="{FF2B5EF4-FFF2-40B4-BE49-F238E27FC236}">
                  <a16:creationId xmlns:a16="http://schemas.microsoft.com/office/drawing/2014/main" id="{FDF7372A-131A-33A6-43D4-3F442AEBC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p:blipFill>
          <p:spPr>
            <a:xfrm>
              <a:off x="3243889" y="2051258"/>
              <a:ext cx="1257300" cy="1257300"/>
            </a:xfrm>
            <a:prstGeom prst="rect">
              <a:avLst/>
            </a:prstGeom>
          </p:spPr>
        </p:pic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D17B5761-9B33-FC18-F638-13ACB90E0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p:blipFill>
          <p:spPr>
            <a:xfrm>
              <a:off x="1775861" y="1411873"/>
              <a:ext cx="2349500" cy="1600200"/>
            </a:xfrm>
            <a:prstGeom prst="rect">
              <a:avLst/>
            </a:prstGeom>
          </p:spPr>
        </p:pic>
        <p:pic>
          <p:nvPicPr>
            <p:cNvPr id="95" name="Graphic 94">
              <a:extLst>
                <a:ext uri="{FF2B5EF4-FFF2-40B4-BE49-F238E27FC236}">
                  <a16:creationId xmlns:a16="http://schemas.microsoft.com/office/drawing/2014/main" id="{D2712FBD-75E2-10D5-96A3-B0C7E732E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p:blipFill>
          <p:spPr>
            <a:xfrm>
              <a:off x="728168" y="349812"/>
              <a:ext cx="1460500" cy="1905000"/>
            </a:xfrm>
            <a:prstGeom prst="rect">
              <a:avLst/>
            </a:prstGeom>
          </p:spPr>
        </p:pic>
        <p:pic>
          <p:nvPicPr>
            <p:cNvPr id="99" name="Graphic 98">
              <a:extLst>
                <a:ext uri="{FF2B5EF4-FFF2-40B4-BE49-F238E27FC236}">
                  <a16:creationId xmlns:a16="http://schemas.microsoft.com/office/drawing/2014/main" id="{6F44FD26-FAB1-8E77-B62B-447891003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p:blipFill>
          <p:spPr>
            <a:xfrm>
              <a:off x="2885112" y="1142793"/>
              <a:ext cx="647700" cy="444500"/>
            </a:xfrm>
            <a:prstGeom prst="rect">
              <a:avLst/>
            </a:prstGeom>
          </p:spPr>
        </p:pic>
        <p:pic>
          <p:nvPicPr>
            <p:cNvPr id="101" name="Graphic 100">
              <a:extLst>
                <a:ext uri="{FF2B5EF4-FFF2-40B4-BE49-F238E27FC236}">
                  <a16:creationId xmlns:a16="http://schemas.microsoft.com/office/drawing/2014/main" id="{1D3CD3AC-26C3-14F8-EB81-806503AB2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p:blipFill>
          <p:spPr>
            <a:xfrm>
              <a:off x="1673684" y="-704288"/>
              <a:ext cx="1308100" cy="1752600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3B9B901B-C920-784F-38F3-E68119F54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p:blipFill>
          <p:spPr>
            <a:xfrm>
              <a:off x="3039944" y="4647493"/>
              <a:ext cx="1028700" cy="11430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AA1D48-58F0-E4B1-C0AA-E195E4AD01C3}"/>
              </a:ext>
            </a:extLst>
          </p:cNvPr>
          <p:cNvGrpSpPr/>
          <p:nvPr/>
        </p:nvGrpSpPr>
        <p:grpSpPr>
          <a:xfrm>
            <a:off x="7791492" y="795060"/>
            <a:ext cx="3480386" cy="4743190"/>
            <a:chOff x="7791492" y="795060"/>
            <a:chExt cx="3480386" cy="47431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032F96-27F3-5377-3022-B6E422A9FB78}"/>
                </a:ext>
              </a:extLst>
            </p:cNvPr>
            <p:cNvSpPr txBox="1"/>
            <p:nvPr/>
          </p:nvSpPr>
          <p:spPr>
            <a:xfrm>
              <a:off x="9155449" y="795060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1C5394-D7F0-E5A2-CD11-363E5E86101A}"/>
                </a:ext>
              </a:extLst>
            </p:cNvPr>
            <p:cNvSpPr txBox="1"/>
            <p:nvPr/>
          </p:nvSpPr>
          <p:spPr>
            <a:xfrm>
              <a:off x="9289229" y="1309205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6DB6DE-FE8E-553B-CE80-596AE976F4AF}"/>
                </a:ext>
              </a:extLst>
            </p:cNvPr>
            <p:cNvSpPr txBox="1"/>
            <p:nvPr/>
          </p:nvSpPr>
          <p:spPr>
            <a:xfrm>
              <a:off x="9645717" y="1441930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0103E3-B4D4-E5A6-40A2-538E0D3AAA73}"/>
                </a:ext>
              </a:extLst>
            </p:cNvPr>
            <p:cNvSpPr txBox="1"/>
            <p:nvPr/>
          </p:nvSpPr>
          <p:spPr>
            <a:xfrm>
              <a:off x="10107003" y="2122212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7DFCFF-988A-49B8-46F4-0B20CD64F7F8}"/>
                </a:ext>
              </a:extLst>
            </p:cNvPr>
            <p:cNvSpPr txBox="1"/>
            <p:nvPr/>
          </p:nvSpPr>
          <p:spPr>
            <a:xfrm>
              <a:off x="9570293" y="1772960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D30852-8CD1-16DA-7750-68F8F545F9F8}"/>
                </a:ext>
              </a:extLst>
            </p:cNvPr>
            <p:cNvSpPr txBox="1"/>
            <p:nvPr/>
          </p:nvSpPr>
          <p:spPr>
            <a:xfrm>
              <a:off x="9576579" y="2556128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89E0389-281C-23D7-1E02-55295CAA47BE}"/>
                </a:ext>
              </a:extLst>
            </p:cNvPr>
            <p:cNvSpPr txBox="1"/>
            <p:nvPr/>
          </p:nvSpPr>
          <p:spPr>
            <a:xfrm>
              <a:off x="9350300" y="2236510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73CFA-7B8B-CD9A-5C2B-C2AB1664B8A4}"/>
                </a:ext>
              </a:extLst>
            </p:cNvPr>
            <p:cNvSpPr txBox="1"/>
            <p:nvPr/>
          </p:nvSpPr>
          <p:spPr>
            <a:xfrm>
              <a:off x="8853744" y="2858811"/>
              <a:ext cx="144954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5431518-7520-BDF4-24F1-A82C17465DB1}"/>
                </a:ext>
              </a:extLst>
            </p:cNvPr>
            <p:cNvSpPr txBox="1"/>
            <p:nvPr/>
          </p:nvSpPr>
          <p:spPr>
            <a:xfrm>
              <a:off x="8652608" y="1360210"/>
              <a:ext cx="146441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B2B73E-C438-4F66-1C89-9DD2A4B0B169}"/>
                </a:ext>
              </a:extLst>
            </p:cNvPr>
            <p:cNvSpPr txBox="1"/>
            <p:nvPr/>
          </p:nvSpPr>
          <p:spPr>
            <a:xfrm>
              <a:off x="8998570" y="2520145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D1F4DE-5993-5D91-0900-13748A5B5E6E}"/>
                </a:ext>
              </a:extLst>
            </p:cNvPr>
            <p:cNvSpPr txBox="1"/>
            <p:nvPr/>
          </p:nvSpPr>
          <p:spPr>
            <a:xfrm>
              <a:off x="8809746" y="214761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40A1A8-8E83-AA49-AD62-F6E9DB78439F}"/>
                </a:ext>
              </a:extLst>
            </p:cNvPr>
            <p:cNvSpPr txBox="1"/>
            <p:nvPr/>
          </p:nvSpPr>
          <p:spPr>
            <a:xfrm>
              <a:off x="8671981" y="2632329"/>
              <a:ext cx="189382" cy="1594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8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14A9B2-4C3A-E952-AEA7-A4513AA60337}"/>
                </a:ext>
              </a:extLst>
            </p:cNvPr>
            <p:cNvSpPr txBox="1"/>
            <p:nvPr/>
          </p:nvSpPr>
          <p:spPr>
            <a:xfrm>
              <a:off x="8162337" y="3006979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57AEA39-07F6-F945-9D14-BAAEFDCF5824}"/>
                </a:ext>
              </a:extLst>
            </p:cNvPr>
            <p:cNvSpPr txBox="1"/>
            <p:nvPr/>
          </p:nvSpPr>
          <p:spPr>
            <a:xfrm>
              <a:off x="7998914" y="390021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14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2AAAAFB-4C46-2836-8395-E30AF9A6C8C5}"/>
                </a:ext>
              </a:extLst>
            </p:cNvPr>
            <p:cNvSpPr txBox="1"/>
            <p:nvPr/>
          </p:nvSpPr>
          <p:spPr>
            <a:xfrm>
              <a:off x="8150025" y="4482296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16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E90DA2C-7344-EBE7-20B4-C705B7C96FFB}"/>
                </a:ext>
              </a:extLst>
            </p:cNvPr>
            <p:cNvSpPr txBox="1"/>
            <p:nvPr/>
          </p:nvSpPr>
          <p:spPr>
            <a:xfrm>
              <a:off x="9417518" y="3853643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24ABF24-6C21-12EE-B93D-6B5DF858D9F6}"/>
                </a:ext>
              </a:extLst>
            </p:cNvPr>
            <p:cNvSpPr txBox="1"/>
            <p:nvPr/>
          </p:nvSpPr>
          <p:spPr>
            <a:xfrm>
              <a:off x="8759462" y="363351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18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49F9131-20C0-C5C6-245D-8C58EBD0DC40}"/>
                </a:ext>
              </a:extLst>
            </p:cNvPr>
            <p:cNvSpPr txBox="1"/>
            <p:nvPr/>
          </p:nvSpPr>
          <p:spPr>
            <a:xfrm>
              <a:off x="9208174" y="3572129"/>
              <a:ext cx="191325" cy="1594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8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19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B2661A1-9B9D-29D4-7A0F-9BBB321E86C3}"/>
                </a:ext>
              </a:extLst>
            </p:cNvPr>
            <p:cNvSpPr txBox="1"/>
            <p:nvPr/>
          </p:nvSpPr>
          <p:spPr>
            <a:xfrm>
              <a:off x="9105165" y="313821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C816526D-B1A1-DFA1-1EF6-04ACBF80DE78}"/>
                </a:ext>
              </a:extLst>
            </p:cNvPr>
            <p:cNvSpPr txBox="1"/>
            <p:nvPr/>
          </p:nvSpPr>
          <p:spPr>
            <a:xfrm>
              <a:off x="8665179" y="489716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33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A2BF075-0567-EB7E-46FD-690123023107}"/>
                </a:ext>
              </a:extLst>
            </p:cNvPr>
            <p:cNvSpPr txBox="1"/>
            <p:nvPr/>
          </p:nvSpPr>
          <p:spPr>
            <a:xfrm>
              <a:off x="7791492" y="534801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34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F321A013-705B-E777-19CF-C487480186B5}"/>
                </a:ext>
              </a:extLst>
            </p:cNvPr>
            <p:cNvSpPr txBox="1"/>
            <p:nvPr/>
          </p:nvSpPr>
          <p:spPr>
            <a:xfrm>
              <a:off x="8954313" y="5303562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35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6746A274-F2E6-0A65-8A18-D8279F0CCBCD}"/>
                </a:ext>
              </a:extLst>
            </p:cNvPr>
            <p:cNvSpPr txBox="1"/>
            <p:nvPr/>
          </p:nvSpPr>
          <p:spPr>
            <a:xfrm>
              <a:off x="9086309" y="421136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36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1FAE74F-D050-5DD2-CBA4-DDB6270A0A88}"/>
                </a:ext>
              </a:extLst>
            </p:cNvPr>
            <p:cNvSpPr txBox="1"/>
            <p:nvPr/>
          </p:nvSpPr>
          <p:spPr>
            <a:xfrm>
              <a:off x="9174306" y="473206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37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142628A-8320-CD5F-C1F9-A48CAEBEA4E9}"/>
                </a:ext>
              </a:extLst>
            </p:cNvPr>
            <p:cNvSpPr txBox="1"/>
            <p:nvPr/>
          </p:nvSpPr>
          <p:spPr>
            <a:xfrm>
              <a:off x="9400584" y="286516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21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4BBCC579-4500-0683-0130-7BE2EABF52F4}"/>
                </a:ext>
              </a:extLst>
            </p:cNvPr>
            <p:cNvSpPr txBox="1"/>
            <p:nvPr/>
          </p:nvSpPr>
          <p:spPr>
            <a:xfrm>
              <a:off x="9714860" y="3398562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22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4B1F2B99-D8D4-809B-663C-3D152BAE05E5}"/>
                </a:ext>
              </a:extLst>
            </p:cNvPr>
            <p:cNvSpPr txBox="1"/>
            <p:nvPr/>
          </p:nvSpPr>
          <p:spPr>
            <a:xfrm>
              <a:off x="10192560" y="287151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780AE55-987F-2CB6-41D2-81B08C714D9D}"/>
                </a:ext>
              </a:extLst>
            </p:cNvPr>
            <p:cNvSpPr txBox="1"/>
            <p:nvPr/>
          </p:nvSpPr>
          <p:spPr>
            <a:xfrm>
              <a:off x="9834285" y="3798611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24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D531DA9-2BED-D126-945A-3600CA231859}"/>
                </a:ext>
              </a:extLst>
            </p:cNvPr>
            <p:cNvSpPr txBox="1"/>
            <p:nvPr/>
          </p:nvSpPr>
          <p:spPr>
            <a:xfrm>
              <a:off x="9740002" y="2951945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25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18243FE-7980-2CD3-7E13-2D60FDCC4C14}"/>
                </a:ext>
              </a:extLst>
            </p:cNvPr>
            <p:cNvSpPr txBox="1"/>
            <p:nvPr/>
          </p:nvSpPr>
          <p:spPr>
            <a:xfrm>
              <a:off x="10180507" y="3972178"/>
              <a:ext cx="189382" cy="1594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8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26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148B3973-2E69-4ECA-B699-3871CC2E603E}"/>
                </a:ext>
              </a:extLst>
            </p:cNvPr>
            <p:cNvSpPr txBox="1"/>
            <p:nvPr/>
          </p:nvSpPr>
          <p:spPr>
            <a:xfrm>
              <a:off x="10423717" y="3663144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27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825BCF2-7B29-B852-5C0D-DA24BC6D666A}"/>
                </a:ext>
              </a:extLst>
            </p:cNvPr>
            <p:cNvSpPr txBox="1"/>
            <p:nvPr/>
          </p:nvSpPr>
          <p:spPr>
            <a:xfrm>
              <a:off x="10756852" y="4198660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28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CB44A18-49F1-BD4D-0F01-E8C0187D8951}"/>
                </a:ext>
              </a:extLst>
            </p:cNvPr>
            <p:cNvSpPr txBox="1"/>
            <p:nvPr/>
          </p:nvSpPr>
          <p:spPr>
            <a:xfrm>
              <a:off x="10350216" y="4224061"/>
              <a:ext cx="189382" cy="1594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8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29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1E584A4F-6BB6-4E6E-C1C6-659437157B8F}"/>
                </a:ext>
              </a:extLst>
            </p:cNvPr>
            <p:cNvSpPr txBox="1"/>
            <p:nvPr/>
          </p:nvSpPr>
          <p:spPr>
            <a:xfrm>
              <a:off x="10978509" y="3358345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31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F2CAB6DE-7A58-A3BA-A589-5CEB7034F866}"/>
                </a:ext>
              </a:extLst>
            </p:cNvPr>
            <p:cNvSpPr txBox="1"/>
            <p:nvPr/>
          </p:nvSpPr>
          <p:spPr>
            <a:xfrm>
              <a:off x="11053935" y="3840945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3A83A933-FDAA-F99E-06A5-E7FAD99E6C91}"/>
                </a:ext>
              </a:extLst>
            </p:cNvPr>
            <p:cNvSpPr txBox="1"/>
            <p:nvPr/>
          </p:nvSpPr>
          <p:spPr>
            <a:xfrm>
              <a:off x="10230273" y="4583896"/>
              <a:ext cx="191325" cy="1594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8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38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7DA207C-6793-4338-97E1-C788E3FF1837}"/>
                </a:ext>
              </a:extLst>
            </p:cNvPr>
            <p:cNvSpPr txBox="1"/>
            <p:nvPr/>
          </p:nvSpPr>
          <p:spPr>
            <a:xfrm>
              <a:off x="10469382" y="4554260"/>
              <a:ext cx="159265" cy="1286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6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39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A27BBA9F-A751-DE3E-804F-10445F0EFAA7}"/>
                </a:ext>
              </a:extLst>
            </p:cNvPr>
            <p:cNvSpPr txBox="1"/>
            <p:nvPr/>
          </p:nvSpPr>
          <p:spPr>
            <a:xfrm>
              <a:off x="9620578" y="496066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1D888D0-A059-C8F9-166E-638A194B1ACA}"/>
                </a:ext>
              </a:extLst>
            </p:cNvPr>
            <p:cNvSpPr txBox="1"/>
            <p:nvPr/>
          </p:nvSpPr>
          <p:spPr>
            <a:xfrm>
              <a:off x="10159469" y="4825195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41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CDB10EFC-E7FB-5818-CBB8-38CEFFAEF114}"/>
                </a:ext>
              </a:extLst>
            </p:cNvPr>
            <p:cNvSpPr txBox="1"/>
            <p:nvPr/>
          </p:nvSpPr>
          <p:spPr>
            <a:xfrm>
              <a:off x="10311985" y="5119412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42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45C55246-2694-3696-4574-D2EEF6FB1E09}"/>
                </a:ext>
              </a:extLst>
            </p:cNvPr>
            <p:cNvSpPr txBox="1"/>
            <p:nvPr/>
          </p:nvSpPr>
          <p:spPr>
            <a:xfrm>
              <a:off x="9702289" y="4351060"/>
              <a:ext cx="217943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43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B4A22E-F92F-A608-D434-3B05858701DF}"/>
                </a:ext>
              </a:extLst>
            </p:cNvPr>
            <p:cNvSpPr txBox="1"/>
            <p:nvPr/>
          </p:nvSpPr>
          <p:spPr>
            <a:xfrm>
              <a:off x="10934992" y="4890769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2EE0E0-C089-B259-F9E0-17E61D0F3CDA}"/>
                </a:ext>
              </a:extLst>
            </p:cNvPr>
            <p:cNvSpPr txBox="1"/>
            <p:nvPr/>
          </p:nvSpPr>
          <p:spPr>
            <a:xfrm>
              <a:off x="8545485" y="4391816"/>
              <a:ext cx="220179" cy="19024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36000" rIns="36000" bIns="0" rtlCol="0">
              <a:spAutoFit/>
            </a:bodyPr>
            <a:lstStyle/>
            <a:p>
              <a:pPr algn="l"/>
              <a:r>
                <a:rPr lang="en-US" sz="1000" dirty="0">
                  <a:ln w="6350" cap="sq">
                    <a:noFill/>
                  </a:ln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15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65AD190-4086-7A39-32FC-E241C82CB303}"/>
              </a:ext>
            </a:extLst>
          </p:cNvPr>
          <p:cNvSpPr txBox="1"/>
          <p:nvPr/>
        </p:nvSpPr>
        <p:spPr>
          <a:xfrm>
            <a:off x="2209800" y="360543"/>
            <a:ext cx="6593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Evidence Management Systems (DEMS)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FD621F4-F33F-4DD4-855A-CFE88FCEAA0A}"/>
              </a:ext>
            </a:extLst>
          </p:cNvPr>
          <p:cNvSpPr txBox="1"/>
          <p:nvPr/>
        </p:nvSpPr>
        <p:spPr>
          <a:xfrm>
            <a:off x="684013" y="6003671"/>
            <a:ext cx="2603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 as of 20/02/23</a:t>
            </a: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B56543E-4652-A719-71B7-7E063990B052}"/>
              </a:ext>
            </a:extLst>
          </p:cNvPr>
          <p:cNvGraphicFramePr>
            <a:graphicFrameLocks noGrp="1"/>
          </p:cNvGraphicFramePr>
          <p:nvPr/>
        </p:nvGraphicFramePr>
        <p:xfrm>
          <a:off x="5049982" y="4056448"/>
          <a:ext cx="1519025" cy="952040"/>
        </p:xfrm>
        <a:graphic>
          <a:graphicData uri="http://schemas.openxmlformats.org/drawingml/2006/table">
            <a:tbl>
              <a:tblPr firstRow="1" firstCol="1" bandRow="1"/>
              <a:tblGrid>
                <a:gridCol w="322593">
                  <a:extLst>
                    <a:ext uri="{9D8B030D-6E8A-4147-A177-3AD203B41FA5}">
                      <a16:colId xmlns:a16="http://schemas.microsoft.com/office/drawing/2014/main" val="1516007155"/>
                    </a:ext>
                  </a:extLst>
                </a:gridCol>
                <a:gridCol w="1196432">
                  <a:extLst>
                    <a:ext uri="{9D8B030D-6E8A-4147-A177-3AD203B41FA5}">
                      <a16:colId xmlns:a16="http://schemas.microsoft.com/office/drawing/2014/main" val="3071824614"/>
                    </a:ext>
                  </a:extLst>
                </a:gridCol>
              </a:tblGrid>
              <a:tr h="19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3C8F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0" dirty="0">
                          <a:effectLst/>
                          <a:latin typeface="Open San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NICE Investigate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507717"/>
                  </a:ext>
                </a:extLst>
              </a:tr>
              <a:tr h="19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00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0">
                          <a:effectLst/>
                          <a:latin typeface="Open San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Axon Evidence</a:t>
                      </a:r>
                      <a:endParaRPr lang="en-GB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87899"/>
                  </a:ext>
                </a:extLst>
              </a:tr>
              <a:tr h="19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B6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0" dirty="0">
                          <a:effectLst/>
                          <a:latin typeface="Open San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Aetopia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588105"/>
                  </a:ext>
                </a:extLst>
              </a:tr>
              <a:tr h="19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87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0">
                          <a:effectLst/>
                          <a:latin typeface="Open San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SentrySIS</a:t>
                      </a:r>
                      <a:endParaRPr lang="en-GB" sz="11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577942"/>
                  </a:ext>
                </a:extLst>
              </a:tr>
              <a:tr h="1904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0" dirty="0">
                          <a:effectLst/>
                          <a:latin typeface="Open San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 be agreed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4376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06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060B-7424-BDFE-2198-36C0FF1E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you PROTECTED?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C80A24-254F-209F-E3D6-42CF3E994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980"/>
          <a:stretch/>
        </p:blipFill>
        <p:spPr>
          <a:xfrm>
            <a:off x="1126067" y="1765610"/>
            <a:ext cx="9719733" cy="38340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D228E-1D1D-90B4-35E7-470A3E12A7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93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2C97C-06A6-4FBA-3402-8B3AB4945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/>
              <a:t>Safer Business Action Days &amp; Week of action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1B6810-2594-24E1-E219-30E10EE56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9467" y="1847313"/>
            <a:ext cx="6779157" cy="316337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788C0-4AAF-AA0F-0006-4D50911C2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2C368-9976-A12D-8E69-7D708B25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7" y="1847313"/>
            <a:ext cx="4010054" cy="23717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A88CA-0D47-5862-EC8C-D4BC338327A7}"/>
              </a:ext>
            </a:extLst>
          </p:cNvPr>
          <p:cNvSpPr txBox="1"/>
          <p:nvPr/>
        </p:nvSpPr>
        <p:spPr>
          <a:xfrm>
            <a:off x="706847" y="4546600"/>
            <a:ext cx="401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 Sans" pitchFamily="2" charset="0"/>
                <a:ea typeface="Open Sans" pitchFamily="2" charset="0"/>
                <a:cs typeface="Open Sans" pitchFamily="2" charset="0"/>
                <a:hlinkClick r:id="rId4"/>
              </a:rPr>
              <a:t>SaBA Days (nbcc.police.uk)</a:t>
            </a:r>
            <a:endParaRPr lang="en-GB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5D48A-6211-17E5-FF4E-687238F76AC9}"/>
              </a:ext>
            </a:extLst>
          </p:cNvPr>
          <p:cNvSpPr txBox="1"/>
          <p:nvPr/>
        </p:nvSpPr>
        <p:spPr>
          <a:xfrm>
            <a:off x="3814837" y="5396920"/>
            <a:ext cx="43799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 of action – 16</a:t>
            </a:r>
            <a:r>
              <a:rPr lang="en-GB" sz="2000" baseline="30000" dirty="0"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2000" dirty="0">
                <a:solidFill>
                  <a:srgbClr val="014F7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0DE259-0D37-7FF6-3BC3-038BAFFC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47" y="5263598"/>
            <a:ext cx="2990872" cy="6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6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C956-5916-01E1-1D41-0D6A4FBF9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ASB – a business context 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A2D3E6-3E1F-7220-D114-26257BD109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25" y="1571047"/>
            <a:ext cx="6261681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79D35-0797-B5A9-30BC-50C411B7CA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14DB8-59CF-6A10-9530-703B387396BA}"/>
              </a:ext>
            </a:extLst>
          </p:cNvPr>
          <p:cNvSpPr txBox="1"/>
          <p:nvPr/>
        </p:nvSpPr>
        <p:spPr>
          <a:xfrm>
            <a:off x="7115196" y="1571047"/>
            <a:ext cx="46058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CBOs (SOC pilot)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CPNs &amp; CPWs – BID/BCRP ownership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Banning procedures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CSAS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trigger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ASB section on website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B0C866-B703-683D-D322-F92C2A639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906" y="4245233"/>
            <a:ext cx="4988448" cy="18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7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F13AC-E52F-C20A-3ECF-DDAD604F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672667" cy="1325563"/>
          </a:xfrm>
        </p:spPr>
        <p:txBody>
          <a:bodyPr>
            <a:normAutofit/>
          </a:bodyPr>
          <a:lstStyle/>
          <a:p>
            <a:r>
              <a:rPr lang="en-GB" sz="4000" dirty="0"/>
              <a:t>BCRPs &amp; Accreditation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717616-02B9-7D72-E901-5A4A0CC9B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0600" y="208181"/>
            <a:ext cx="4207933" cy="593951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2D66-9688-5A60-6613-2C30BF93E3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BB6FF8E-1671-820A-8953-D99799AE6F8A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5672667" cy="47138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332 BIDS</a:t>
            </a:r>
          </a:p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10 new BIDs in the last year</a:t>
            </a:r>
          </a:p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53 in development</a:t>
            </a:r>
          </a:p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121,485 businesses</a:t>
            </a:r>
          </a:p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£144,735,669 generated</a:t>
            </a:r>
          </a:p>
          <a:p>
            <a:r>
              <a:rPr lang="en-GB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85 ballots in last 12 months, only 5 failed</a:t>
            </a:r>
          </a:p>
          <a:p>
            <a:pPr marL="0" indent="0">
              <a:buNone/>
            </a:pPr>
            <a:r>
              <a:rPr lang="en-GB" sz="1400" dirty="0">
                <a:solidFill>
                  <a:srgbClr val="212C6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Source:  British BIDS Annual Survey 2022</a:t>
            </a:r>
          </a:p>
        </p:txBody>
      </p:sp>
    </p:spTree>
    <p:extLst>
      <p:ext uri="{BB962C8B-B14F-4D97-AF65-F5344CB8AC3E}">
        <p14:creationId xmlns:p14="http://schemas.microsoft.com/office/powerpoint/2010/main" val="4251368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D2282-48A8-A312-0AA3-EBA3219E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Offender2Rehab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F237846-4C06-E372-8D14-B5B51AC90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861" y="1605492"/>
            <a:ext cx="3059077" cy="435133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6E5DC-6C20-B105-903C-AFBD156375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371C09-343C-3043-F6CC-202BF19DD520}"/>
              </a:ext>
            </a:extLst>
          </p:cNvPr>
          <p:cNvSpPr txBox="1"/>
          <p:nvPr/>
        </p:nvSpPr>
        <p:spPr>
          <a:xfrm>
            <a:off x="5054599" y="2721114"/>
            <a:ext cx="7078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u="sng">
                <a:solidFill>
                  <a:srgbClr val="00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hlinkClick r:id="rId3"/>
              </a:rPr>
              <a:t>https://www.westmidlands-pcc.gov.uk/offender-to-rehab/</a:t>
            </a:r>
            <a:br>
              <a:rPr lang="en-GB" sz="200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sz="20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2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FB94-81B9-F0B4-A581-F1C2C5CC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32" y="469896"/>
            <a:ext cx="4856402" cy="1325563"/>
          </a:xfrm>
        </p:spPr>
        <p:txBody>
          <a:bodyPr/>
          <a:lstStyle/>
          <a:p>
            <a:r>
              <a:rPr lang="en-GB" dirty="0"/>
              <a:t>NBCC Newsletters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3BF98C-BE30-AECA-3475-6916FEAE6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1267" y="238513"/>
            <a:ext cx="4182533" cy="597099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A5C32-D13E-D4D5-7A77-37E08AA053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1D009-8EED-ACF2-5E98-9FE0448ED91E}"/>
              </a:ext>
            </a:extLst>
          </p:cNvPr>
          <p:cNvSpPr txBox="1"/>
          <p:nvPr/>
        </p:nvSpPr>
        <p:spPr>
          <a:xfrm>
            <a:off x="1413932" y="2055279"/>
            <a:ext cx="40047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Opinion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 news stories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a force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212C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PCC engagement </a:t>
            </a:r>
          </a:p>
          <a:p>
            <a:pPr algn="l"/>
            <a:endParaRPr lang="en-GB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31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D9570-99DF-4FD0-7F34-D1A953FAE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41D92-5342-AB4A-511A-5B526900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465" y="143996"/>
            <a:ext cx="3990567" cy="2819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1E1EE6-3B93-EEB6-FFED-E834B3C22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68" y="635133"/>
            <a:ext cx="7013608" cy="4974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224C7-FD11-DEED-5C0F-21A595B43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465" y="3057281"/>
            <a:ext cx="3990567" cy="28398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064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77F4DC37-1AC0-0946-B42A-901024FD267E}" vid="{414CD862-8458-534E-A49E-BD475C3C98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FDC262FE4F74199122F1B9CBC9B1A" ma:contentTypeVersion="21" ma:contentTypeDescription="Create a new document." ma:contentTypeScope="" ma:versionID="d089a5e6dfbd644ec18cf41ada48ea15">
  <xsd:schema xmlns:xsd="http://www.w3.org/2001/XMLSchema" xmlns:xs="http://www.w3.org/2001/XMLSchema" xmlns:p="http://schemas.microsoft.com/office/2006/metadata/properties" xmlns:ns2="f9e541b5-a652-43d0-b45a-6d0e1a1b044a" xmlns:ns3="8c013ee7-5f81-4606-8c14-47cc0df1c3d0" targetNamespace="http://schemas.microsoft.com/office/2006/metadata/properties" ma:root="true" ma:fieldsID="fcd4748cf7905c95e80ecd61f3833e89" ns2:_="" ns3:_="">
    <xsd:import namespace="f9e541b5-a652-43d0-b45a-6d0e1a1b044a"/>
    <xsd:import namespace="8c013ee7-5f81-4606-8c14-47cc0df1c3d0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e541b5-a652-43d0-b45a-6d0e1a1b044a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85254006-89c2-4e2c-b946-d6f4b47a1a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013ee7-5f81-4606-8c14-47cc0df1c3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8" nillable="true" ma:displayName="Taxonomy Catch All Column" ma:hidden="true" ma:list="{2a1e80c0-1e4d-4a44-9c57-707f4d78f812}" ma:internalName="TaxCatchAll" ma:showField="CatchAllData" ma:web="8c013ee7-5f81-4606-8c14-47cc0df1c3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f9e541b5-a652-43d0-b45a-6d0e1a1b044a" xsi:nil="true"/>
    <MigrationWizId xmlns="f9e541b5-a652-43d0-b45a-6d0e1a1b044a" xsi:nil="true"/>
    <MigrationWizIdPermissions xmlns="f9e541b5-a652-43d0-b45a-6d0e1a1b044a" xsi:nil="true"/>
    <MigrationWizIdSecurityGroups xmlns="f9e541b5-a652-43d0-b45a-6d0e1a1b044a" xsi:nil="true"/>
    <lcf76f155ced4ddcb4097134ff3c332f xmlns="f9e541b5-a652-43d0-b45a-6d0e1a1b044a">
      <Terms xmlns="http://schemas.microsoft.com/office/infopath/2007/PartnerControls"/>
    </lcf76f155ced4ddcb4097134ff3c332f>
    <MigrationWizIdDocumentLibraryPermissions xmlns="f9e541b5-a652-43d0-b45a-6d0e1a1b044a" xsi:nil="true"/>
    <TaxCatchAll xmlns="8c013ee7-5f81-4606-8c14-47cc0df1c3d0" xsi:nil="true"/>
  </documentManagement>
</p:properties>
</file>

<file path=customXml/itemProps1.xml><?xml version="1.0" encoding="utf-8"?>
<ds:datastoreItem xmlns:ds="http://schemas.openxmlformats.org/officeDocument/2006/customXml" ds:itemID="{4BD4F05D-9E47-4091-A42C-254792A50A7D}"/>
</file>

<file path=customXml/itemProps2.xml><?xml version="1.0" encoding="utf-8"?>
<ds:datastoreItem xmlns:ds="http://schemas.openxmlformats.org/officeDocument/2006/customXml" ds:itemID="{66E07602-CC7E-42A7-859D-6B61D56ACCBA}"/>
</file>

<file path=customXml/itemProps3.xml><?xml version="1.0" encoding="utf-8"?>
<ds:datastoreItem xmlns:ds="http://schemas.openxmlformats.org/officeDocument/2006/customXml" ds:itemID="{E313DD7A-1FB3-4FA8-9ED0-135F42EA98C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206</Words>
  <Application>Microsoft Office PowerPoint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METRONICPRO-SEMIBOLD</vt:lpstr>
      <vt:lpstr>Open Sans</vt:lpstr>
      <vt:lpstr>Office Theme</vt:lpstr>
      <vt:lpstr>Business SPOC Update</vt:lpstr>
      <vt:lpstr>PowerPoint Presentation</vt:lpstr>
      <vt:lpstr>Are you PROTECTED?</vt:lpstr>
      <vt:lpstr>Safer Business Action Days &amp; Week of action </vt:lpstr>
      <vt:lpstr>ASB – a business context  </vt:lpstr>
      <vt:lpstr>BCRPs &amp; Accreditation</vt:lpstr>
      <vt:lpstr>Offender2Rehab</vt:lpstr>
      <vt:lpstr>NBCC Newsletters</vt:lpstr>
      <vt:lpstr>PowerPoint Presentation</vt:lpstr>
      <vt:lpstr>Theft of energy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Hall</dc:creator>
  <cp:lastModifiedBy>Carol Bowers</cp:lastModifiedBy>
  <cp:revision>10</cp:revision>
  <dcterms:created xsi:type="dcterms:W3CDTF">2023-02-14T13:54:31Z</dcterms:created>
  <dcterms:modified xsi:type="dcterms:W3CDTF">2023-02-23T12:10:40Z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d8a5012-a246-4650-a742-6772a2b2016f_Enabled">
    <vt:lpwstr>true</vt:lpwstr>
  </property>
  <property fmtid="{D5CDD505-2E9C-101B-9397-08002B2CF9AE}" pid="3" name="MSIP_Label_2d8a5012-a246-4650-a742-6772a2b2016f_SetDate">
    <vt:lpwstr>2023-02-16T06:41:48Z</vt:lpwstr>
  </property>
  <property fmtid="{D5CDD505-2E9C-101B-9397-08002B2CF9AE}" pid="4" name="MSIP_Label_2d8a5012-a246-4650-a742-6772a2b2016f_Method">
    <vt:lpwstr>Standard</vt:lpwstr>
  </property>
  <property fmtid="{D5CDD505-2E9C-101B-9397-08002B2CF9AE}" pid="5" name="MSIP_Label_2d8a5012-a246-4650-a742-6772a2b2016f_Name">
    <vt:lpwstr>OFFICIAL DEFAULT</vt:lpwstr>
  </property>
  <property fmtid="{D5CDD505-2E9C-101B-9397-08002B2CF9AE}" pid="6" name="MSIP_Label_2d8a5012-a246-4650-a742-6772a2b2016f_SiteId">
    <vt:lpwstr>9386af3d-781b-4bad-8559-7170be76bad9</vt:lpwstr>
  </property>
  <property fmtid="{D5CDD505-2E9C-101B-9397-08002B2CF9AE}" pid="7" name="MSIP_Label_2d8a5012-a246-4650-a742-6772a2b2016f_ActionId">
    <vt:lpwstr>7f47f5be-af70-4300-bc96-649a0584612c</vt:lpwstr>
  </property>
  <property fmtid="{D5CDD505-2E9C-101B-9397-08002B2CF9AE}" pid="8" name="MSIP_Label_2d8a5012-a246-4650-a742-6772a2b2016f_ContentBits">
    <vt:lpwstr>0</vt:lpwstr>
  </property>
  <property fmtid="{D5CDD505-2E9C-101B-9397-08002B2CF9AE}" pid="9" name="ContentTypeId">
    <vt:lpwstr>0x0101002D4FDC262FE4F74199122F1B9CBC9B1A</vt:lpwstr>
  </property>
</Properties>
</file>